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66" r:id="rId5"/>
    <p:sldId id="257" r:id="rId6"/>
    <p:sldId id="258" r:id="rId7"/>
    <p:sldId id="268" r:id="rId8"/>
    <p:sldId id="270" r:id="rId9"/>
    <p:sldId id="271" r:id="rId10"/>
    <p:sldId id="273" r:id="rId11"/>
    <p:sldId id="274" r:id="rId12"/>
    <p:sldId id="275" r:id="rId13"/>
    <p:sldId id="276" r:id="rId14"/>
    <p:sldId id="269" r:id="rId15"/>
    <p:sldId id="278" r:id="rId16"/>
    <p:sldId id="279" r:id="rId17"/>
    <p:sldId id="280" r:id="rId18"/>
    <p:sldId id="282" r:id="rId19"/>
    <p:sldId id="283" r:id="rId20"/>
    <p:sldId id="281" r:id="rId21"/>
    <p:sldId id="284" r:id="rId22"/>
    <p:sldId id="286" r:id="rId23"/>
    <p:sldId id="285"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9" r:id="rId55"/>
    <p:sldId id="320" r:id="rId56"/>
    <p:sldId id="321" r:id="rId57"/>
    <p:sldId id="322" r:id="rId58"/>
    <p:sldId id="323" r:id="rId59"/>
    <p:sldId id="329" r:id="rId60"/>
    <p:sldId id="324" r:id="rId61"/>
    <p:sldId id="325" r:id="rId62"/>
    <p:sldId id="326" r:id="rId63"/>
    <p:sldId id="327" r:id="rId64"/>
    <p:sldId id="328" r:id="rId65"/>
    <p:sldId id="330" r:id="rId66"/>
    <p:sldId id="331" r:id="rId67"/>
    <p:sldId id="333" r:id="rId68"/>
    <p:sldId id="334" r:id="rId69"/>
    <p:sldId id="335" r:id="rId70"/>
    <p:sldId id="336" r:id="rId71"/>
    <p:sldId id="337" r:id="rId72"/>
    <p:sldId id="33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E4B40E-207A-4209-9913-21245465417B}">
          <p14:sldIdLst>
            <p14:sldId id="266"/>
          </p14:sldIdLst>
        </p14:section>
        <p14:section name="Intro" id="{49A0773B-DB11-4D39-9D80-246E93A1B370}">
          <p14:sldIdLst>
            <p14:sldId id="257"/>
            <p14:sldId id="258"/>
            <p14:sldId id="268"/>
          </p14:sldIdLst>
        </p14:section>
        <p14:section name="Intro-AI-ML" id="{2A0E3462-3771-4751-B5E6-AD616149DC4C}">
          <p14:sldIdLst>
            <p14:sldId id="270"/>
            <p14:sldId id="271"/>
            <p14:sldId id="273"/>
            <p14:sldId id="274"/>
            <p14:sldId id="275"/>
            <p14:sldId id="276"/>
          </p14:sldIdLst>
        </p14:section>
        <p14:section name="Intro-ChatGPT" id="{10E90C30-DE9E-4652-9EAB-1B0A2EEFD04B}">
          <p14:sldIdLst>
            <p14:sldId id="269"/>
            <p14:sldId id="278"/>
            <p14:sldId id="279"/>
            <p14:sldId id="280"/>
            <p14:sldId id="282"/>
            <p14:sldId id="283"/>
            <p14:sldId id="281"/>
          </p14:sldIdLst>
        </p14:section>
        <p14:section name="Prompt-Engineering" id="{8B0CD862-F1BD-48AA-99AD-09D7EF36C988}">
          <p14:sldIdLst>
            <p14:sldId id="284"/>
            <p14:sldId id="286"/>
            <p14:sldId id="285"/>
            <p14:sldId id="287"/>
            <p14:sldId id="288"/>
            <p14:sldId id="289"/>
            <p14:sldId id="290"/>
          </p14:sldIdLst>
        </p14:section>
        <p14:section name="Add-context" id="{91E0C613-5719-4E54-AB33-AA362CAB10DC}">
          <p14:sldIdLst>
            <p14:sldId id="291"/>
            <p14:sldId id="292"/>
            <p14:sldId id="293"/>
            <p14:sldId id="294"/>
            <p14:sldId id="295"/>
            <p14:sldId id="296"/>
            <p14:sldId id="297"/>
          </p14:sldIdLst>
        </p14:section>
        <p14:section name="ChatGPT-Plugins" id="{DB75E3D7-5AB0-4241-AFE3-759EA83CA7F6}">
          <p14:sldIdLst>
            <p14:sldId id="298"/>
            <p14:sldId id="300"/>
            <p14:sldId id="301"/>
            <p14:sldId id="302"/>
            <p14:sldId id="303"/>
            <p14:sldId id="304"/>
          </p14:sldIdLst>
        </p14:section>
        <p14:section name="Intro-AI-Services" id="{86ED2475-BC1B-425F-889C-99F65248C029}">
          <p14:sldIdLst>
            <p14:sldId id="305"/>
            <p14:sldId id="306"/>
            <p14:sldId id="307"/>
            <p14:sldId id="308"/>
            <p14:sldId id="309"/>
            <p14:sldId id="310"/>
          </p14:sldIdLst>
        </p14:section>
        <p14:section name="Train-AI-Services" id="{F3C8153E-084B-4F47-BE76-85B42F3B3565}">
          <p14:sldIdLst>
            <p14:sldId id="311"/>
            <p14:sldId id="312"/>
            <p14:sldId id="313"/>
            <p14:sldId id="314"/>
            <p14:sldId id="315"/>
          </p14:sldIdLst>
        </p14:section>
        <p14:section name="Intro-ML-NET" id="{9A13F007-78BE-4DF8-92A2-7D21F6438AA7}">
          <p14:sldIdLst>
            <p14:sldId id="316"/>
            <p14:sldId id="317"/>
            <p14:sldId id="319"/>
            <p14:sldId id="320"/>
            <p14:sldId id="321"/>
            <p14:sldId id="322"/>
          </p14:sldIdLst>
        </p14:section>
        <p14:section name="Intro-AutoML" id="{F914A6F7-DED1-43AE-8561-55DB589AFC1B}">
          <p14:sldIdLst>
            <p14:sldId id="323"/>
            <p14:sldId id="329"/>
            <p14:sldId id="324"/>
            <p14:sldId id="325"/>
            <p14:sldId id="326"/>
            <p14:sldId id="327"/>
            <p14:sldId id="328"/>
          </p14:sldIdLst>
        </p14:section>
        <p14:section name="Intro-Model-Builder" id="{936DC067-63A4-4001-B7BE-F0B30628DFDC}">
          <p14:sldIdLst>
            <p14:sldId id="330"/>
            <p14:sldId id="331"/>
            <p14:sldId id="333"/>
            <p14:sldId id="334"/>
          </p14:sldIdLst>
        </p14:section>
        <p14:section name="Deplot-MLNET-Model" id="{C5E845D5-E190-4D73-99C6-7C6E8986C13A}">
          <p14:sldIdLst>
            <p14:sldId id="335"/>
            <p14:sldId id="336"/>
            <p14:sldId id="337"/>
            <p14:sldId id="3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0649"/>
    <a:srgbClr val="512BD4"/>
    <a:srgbClr val="B9AAEE"/>
    <a:srgbClr val="FAFAFA"/>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FF79C4-4E2A-4144-8F75-A18764926C56}" v="485" dt="2023-11-08T01:14:07.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26"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Quintanilla" userId="cf349709-1530-4ae8-9d29-e55e74f71517" providerId="ADAL" clId="{C98C4E3F-74CC-49FB-BD7C-39B11568AA1C}"/>
    <pc:docChg chg="custSel addSld delSld modSld">
      <pc:chgData name="Luis Quintanilla" userId="cf349709-1530-4ae8-9d29-e55e74f71517" providerId="ADAL" clId="{C98C4E3F-74CC-49FB-BD7C-39B11568AA1C}" dt="2023-07-12T22:03:38.375" v="689" actId="20577"/>
      <pc:docMkLst>
        <pc:docMk/>
      </pc:docMkLst>
      <pc:sldChg chg="modSp mod">
        <pc:chgData name="Luis Quintanilla" userId="cf349709-1530-4ae8-9d29-e55e74f71517" providerId="ADAL" clId="{C98C4E3F-74CC-49FB-BD7C-39B11568AA1C}" dt="2023-07-12T19:35:17.455" v="92" actId="20577"/>
        <pc:sldMkLst>
          <pc:docMk/>
          <pc:sldMk cId="2455987815" sldId="257"/>
        </pc:sldMkLst>
        <pc:spChg chg="mod">
          <ac:chgData name="Luis Quintanilla" userId="cf349709-1530-4ae8-9d29-e55e74f71517" providerId="ADAL" clId="{C98C4E3F-74CC-49FB-BD7C-39B11568AA1C}" dt="2023-07-12T19:35:17.455" v="92" actId="20577"/>
          <ac:spMkLst>
            <pc:docMk/>
            <pc:sldMk cId="2455987815" sldId="257"/>
            <ac:spMk id="2" creationId="{F536FA4A-2F54-BB42-2464-78B9DB30381E}"/>
          </ac:spMkLst>
        </pc:spChg>
      </pc:sldChg>
      <pc:sldChg chg="modSp mod">
        <pc:chgData name="Luis Quintanilla" userId="cf349709-1530-4ae8-9d29-e55e74f71517" providerId="ADAL" clId="{C98C4E3F-74CC-49FB-BD7C-39B11568AA1C}" dt="2023-07-12T22:03:23.298" v="676" actId="20577"/>
        <pc:sldMkLst>
          <pc:docMk/>
          <pc:sldMk cId="2669783093" sldId="258"/>
        </pc:sldMkLst>
        <pc:spChg chg="mod">
          <ac:chgData name="Luis Quintanilla" userId="cf349709-1530-4ae8-9d29-e55e74f71517" providerId="ADAL" clId="{C98C4E3F-74CC-49FB-BD7C-39B11568AA1C}" dt="2023-07-12T19:35:29.172" v="137" actId="20577"/>
          <ac:spMkLst>
            <pc:docMk/>
            <pc:sldMk cId="2669783093" sldId="258"/>
            <ac:spMk id="2" creationId="{39848AF0-3BAE-F08E-29EA-EDC5F419CDB0}"/>
          </ac:spMkLst>
        </pc:spChg>
        <pc:spChg chg="mod">
          <ac:chgData name="Luis Quintanilla" userId="cf349709-1530-4ae8-9d29-e55e74f71517" providerId="ADAL" clId="{C98C4E3F-74CC-49FB-BD7C-39B11568AA1C}" dt="2023-07-12T22:03:23.298" v="676" actId="20577"/>
          <ac:spMkLst>
            <pc:docMk/>
            <pc:sldMk cId="2669783093" sldId="258"/>
            <ac:spMk id="3" creationId="{0A8E0072-F383-D287-F6BE-296479C9CF20}"/>
          </ac:spMkLst>
        </pc:spChg>
      </pc:sldChg>
      <pc:sldChg chg="del">
        <pc:chgData name="Luis Quintanilla" userId="cf349709-1530-4ae8-9d29-e55e74f71517" providerId="ADAL" clId="{C98C4E3F-74CC-49FB-BD7C-39B11568AA1C}" dt="2023-07-12T22:03:29.551" v="677" actId="47"/>
        <pc:sldMkLst>
          <pc:docMk/>
          <pc:sldMk cId="1461452647" sldId="259"/>
        </pc:sldMkLst>
      </pc:sldChg>
      <pc:sldChg chg="del">
        <pc:chgData name="Luis Quintanilla" userId="cf349709-1530-4ae8-9d29-e55e74f71517" providerId="ADAL" clId="{C98C4E3F-74CC-49FB-BD7C-39B11568AA1C}" dt="2023-07-12T22:03:29.551" v="677" actId="47"/>
        <pc:sldMkLst>
          <pc:docMk/>
          <pc:sldMk cId="3930136388" sldId="260"/>
        </pc:sldMkLst>
      </pc:sldChg>
      <pc:sldChg chg="del">
        <pc:chgData name="Luis Quintanilla" userId="cf349709-1530-4ae8-9d29-e55e74f71517" providerId="ADAL" clId="{C98C4E3F-74CC-49FB-BD7C-39B11568AA1C}" dt="2023-07-12T22:03:29.551" v="677" actId="47"/>
        <pc:sldMkLst>
          <pc:docMk/>
          <pc:sldMk cId="3790377926" sldId="261"/>
        </pc:sldMkLst>
      </pc:sldChg>
      <pc:sldChg chg="del">
        <pc:chgData name="Luis Quintanilla" userId="cf349709-1530-4ae8-9d29-e55e74f71517" providerId="ADAL" clId="{C98C4E3F-74CC-49FB-BD7C-39B11568AA1C}" dt="2023-07-12T22:03:29.551" v="677" actId="47"/>
        <pc:sldMkLst>
          <pc:docMk/>
          <pc:sldMk cId="4209358224" sldId="262"/>
        </pc:sldMkLst>
      </pc:sldChg>
      <pc:sldChg chg="del">
        <pc:chgData name="Luis Quintanilla" userId="cf349709-1530-4ae8-9d29-e55e74f71517" providerId="ADAL" clId="{C98C4E3F-74CC-49FB-BD7C-39B11568AA1C}" dt="2023-07-12T22:03:29.551" v="677" actId="47"/>
        <pc:sldMkLst>
          <pc:docMk/>
          <pc:sldMk cId="162990408" sldId="263"/>
        </pc:sldMkLst>
      </pc:sldChg>
      <pc:sldChg chg="del">
        <pc:chgData name="Luis Quintanilla" userId="cf349709-1530-4ae8-9d29-e55e74f71517" providerId="ADAL" clId="{C98C4E3F-74CC-49FB-BD7C-39B11568AA1C}" dt="2023-07-12T22:03:29.551" v="677" actId="47"/>
        <pc:sldMkLst>
          <pc:docMk/>
          <pc:sldMk cId="3630662298" sldId="264"/>
        </pc:sldMkLst>
      </pc:sldChg>
      <pc:sldChg chg="modSp mod">
        <pc:chgData name="Luis Quintanilla" userId="cf349709-1530-4ae8-9d29-e55e74f71517" providerId="ADAL" clId="{C98C4E3F-74CC-49FB-BD7C-39B11568AA1C}" dt="2023-07-12T22:03:38.375" v="689" actId="20577"/>
        <pc:sldMkLst>
          <pc:docMk/>
          <pc:sldMk cId="2221872911" sldId="266"/>
        </pc:sldMkLst>
        <pc:spChg chg="mod">
          <ac:chgData name="Luis Quintanilla" userId="cf349709-1530-4ae8-9d29-e55e74f71517" providerId="ADAL" clId="{C98C4E3F-74CC-49FB-BD7C-39B11568AA1C}" dt="2023-07-12T19:35:04.696" v="52" actId="20577"/>
          <ac:spMkLst>
            <pc:docMk/>
            <pc:sldMk cId="2221872911" sldId="266"/>
            <ac:spMk id="2" creationId="{F536FA4A-2F54-BB42-2464-78B9DB30381E}"/>
          </ac:spMkLst>
        </pc:spChg>
        <pc:spChg chg="mod">
          <ac:chgData name="Luis Quintanilla" userId="cf349709-1530-4ae8-9d29-e55e74f71517" providerId="ADAL" clId="{C98C4E3F-74CC-49FB-BD7C-39B11568AA1C}" dt="2023-07-12T22:03:38.375" v="689" actId="20577"/>
          <ac:spMkLst>
            <pc:docMk/>
            <pc:sldMk cId="2221872911" sldId="266"/>
            <ac:spMk id="3" creationId="{D8D53EF0-741B-FABA-3A92-7027C393D23C}"/>
          </ac:spMkLst>
        </pc:spChg>
      </pc:sldChg>
      <pc:sldChg chg="new del">
        <pc:chgData name="Luis Quintanilla" userId="cf349709-1530-4ae8-9d29-e55e74f71517" providerId="ADAL" clId="{C98C4E3F-74CC-49FB-BD7C-39B11568AA1C}" dt="2023-07-12T22:03:29.551" v="677" actId="47"/>
        <pc:sldMkLst>
          <pc:docMk/>
          <pc:sldMk cId="2697164173" sldId="267"/>
        </pc:sldMkLst>
      </pc:sldChg>
    </pc:docChg>
  </pc:docChgLst>
  <pc:docChgLst>
    <pc:chgData name="Luis Quintanilla" userId="cf349709-1530-4ae8-9d29-e55e74f71517" providerId="ADAL" clId="{DBFF79C4-4E2A-4144-8F75-A18764926C56}"/>
    <pc:docChg chg="undo redo custSel addSld delSld modSld sldOrd addSection modSection">
      <pc:chgData name="Luis Quintanilla" userId="cf349709-1530-4ae8-9d29-e55e74f71517" providerId="ADAL" clId="{DBFF79C4-4E2A-4144-8F75-A18764926C56}" dt="2023-11-08T01:14:13.597" v="8624" actId="20577"/>
      <pc:docMkLst>
        <pc:docMk/>
      </pc:docMkLst>
      <pc:sldChg chg="modSp mod">
        <pc:chgData name="Luis Quintanilla" userId="cf349709-1530-4ae8-9d29-e55e74f71517" providerId="ADAL" clId="{DBFF79C4-4E2A-4144-8F75-A18764926C56}" dt="2023-11-07T20:33:05.843" v="69" actId="27636"/>
        <pc:sldMkLst>
          <pc:docMk/>
          <pc:sldMk cId="2669783093" sldId="258"/>
        </pc:sldMkLst>
        <pc:spChg chg="mod">
          <ac:chgData name="Luis Quintanilla" userId="cf349709-1530-4ae8-9d29-e55e74f71517" providerId="ADAL" clId="{DBFF79C4-4E2A-4144-8F75-A18764926C56}" dt="2023-11-07T20:33:05.843" v="69" actId="27636"/>
          <ac:spMkLst>
            <pc:docMk/>
            <pc:sldMk cId="2669783093" sldId="258"/>
            <ac:spMk id="3" creationId="{0A8E0072-F383-D287-F6BE-296479C9CF20}"/>
          </ac:spMkLst>
        </pc:spChg>
      </pc:sldChg>
      <pc:sldChg chg="new del">
        <pc:chgData name="Luis Quintanilla" userId="cf349709-1530-4ae8-9d29-e55e74f71517" providerId="ADAL" clId="{DBFF79C4-4E2A-4144-8F75-A18764926C56}" dt="2023-11-07T20:51:26.525" v="1459" actId="47"/>
        <pc:sldMkLst>
          <pc:docMk/>
          <pc:sldMk cId="3285742907" sldId="267"/>
        </pc:sldMkLst>
      </pc:sldChg>
      <pc:sldChg chg="addSp delSp modSp new mod modClrScheme chgLayout">
        <pc:chgData name="Luis Quintanilla" userId="cf349709-1530-4ae8-9d29-e55e74f71517" providerId="ADAL" clId="{DBFF79C4-4E2A-4144-8F75-A18764926C56}" dt="2023-11-07T20:33:28.458" v="106" actId="20577"/>
        <pc:sldMkLst>
          <pc:docMk/>
          <pc:sldMk cId="1285417809" sldId="268"/>
        </pc:sldMkLst>
        <pc:spChg chg="del mod ord">
          <ac:chgData name="Luis Quintanilla" userId="cf349709-1530-4ae8-9d29-e55e74f71517" providerId="ADAL" clId="{DBFF79C4-4E2A-4144-8F75-A18764926C56}" dt="2023-11-07T20:33:23.172" v="71" actId="700"/>
          <ac:spMkLst>
            <pc:docMk/>
            <pc:sldMk cId="1285417809" sldId="268"/>
            <ac:spMk id="2" creationId="{9CD47D47-4D3E-645C-748F-2027C4AC3DE3}"/>
          </ac:spMkLst>
        </pc:spChg>
        <pc:spChg chg="del mod ord">
          <ac:chgData name="Luis Quintanilla" userId="cf349709-1530-4ae8-9d29-e55e74f71517" providerId="ADAL" clId="{DBFF79C4-4E2A-4144-8F75-A18764926C56}" dt="2023-11-07T20:33:23.172" v="71" actId="700"/>
          <ac:spMkLst>
            <pc:docMk/>
            <pc:sldMk cId="1285417809" sldId="268"/>
            <ac:spMk id="3" creationId="{3C4862D8-6A81-8893-6EBC-310ECEA339DC}"/>
          </ac:spMkLst>
        </pc:spChg>
        <pc:spChg chg="add mod ord">
          <ac:chgData name="Luis Quintanilla" userId="cf349709-1530-4ae8-9d29-e55e74f71517" providerId="ADAL" clId="{DBFF79C4-4E2A-4144-8F75-A18764926C56}" dt="2023-11-07T20:33:28.458" v="106" actId="20577"/>
          <ac:spMkLst>
            <pc:docMk/>
            <pc:sldMk cId="1285417809" sldId="268"/>
            <ac:spMk id="4" creationId="{9CC17204-E9AB-6CDC-1001-4E248C3F5C8D}"/>
          </ac:spMkLst>
        </pc:spChg>
        <pc:spChg chg="add mod ord">
          <ac:chgData name="Luis Quintanilla" userId="cf349709-1530-4ae8-9d29-e55e74f71517" providerId="ADAL" clId="{DBFF79C4-4E2A-4144-8F75-A18764926C56}" dt="2023-11-07T20:33:23.172" v="71" actId="700"/>
          <ac:spMkLst>
            <pc:docMk/>
            <pc:sldMk cId="1285417809" sldId="268"/>
            <ac:spMk id="5" creationId="{FDE3B406-76FB-9592-7D33-A8A6B98CC36C}"/>
          </ac:spMkLst>
        </pc:spChg>
      </pc:sldChg>
      <pc:sldChg chg="addSp delSp modSp new mod modClrScheme chgLayout">
        <pc:chgData name="Luis Quintanilla" userId="cf349709-1530-4ae8-9d29-e55e74f71517" providerId="ADAL" clId="{DBFF79C4-4E2A-4144-8F75-A18764926C56}" dt="2023-11-07T20:51:50.272" v="1494" actId="20577"/>
        <pc:sldMkLst>
          <pc:docMk/>
          <pc:sldMk cId="1659965194" sldId="269"/>
        </pc:sldMkLst>
        <pc:spChg chg="del mod ord">
          <ac:chgData name="Luis Quintanilla" userId="cf349709-1530-4ae8-9d29-e55e74f71517" providerId="ADAL" clId="{DBFF79C4-4E2A-4144-8F75-A18764926C56}" dt="2023-11-07T20:51:47.142" v="1471" actId="700"/>
          <ac:spMkLst>
            <pc:docMk/>
            <pc:sldMk cId="1659965194" sldId="269"/>
            <ac:spMk id="2" creationId="{B022CFFB-FD95-F4B6-0803-FC24C4E0F34B}"/>
          </ac:spMkLst>
        </pc:spChg>
        <pc:spChg chg="del mod ord">
          <ac:chgData name="Luis Quintanilla" userId="cf349709-1530-4ae8-9d29-e55e74f71517" providerId="ADAL" clId="{DBFF79C4-4E2A-4144-8F75-A18764926C56}" dt="2023-11-07T20:51:47.142" v="1471" actId="700"/>
          <ac:spMkLst>
            <pc:docMk/>
            <pc:sldMk cId="1659965194" sldId="269"/>
            <ac:spMk id="3" creationId="{A1137698-DBAA-D551-88D3-3B7382569040}"/>
          </ac:spMkLst>
        </pc:spChg>
        <pc:spChg chg="add mod ord">
          <ac:chgData name="Luis Quintanilla" userId="cf349709-1530-4ae8-9d29-e55e74f71517" providerId="ADAL" clId="{DBFF79C4-4E2A-4144-8F75-A18764926C56}" dt="2023-11-07T20:51:50.272" v="1494" actId="20577"/>
          <ac:spMkLst>
            <pc:docMk/>
            <pc:sldMk cId="1659965194" sldId="269"/>
            <ac:spMk id="4" creationId="{BEA10738-7AD8-4D8A-2E0D-ABF4C1B0D59C}"/>
          </ac:spMkLst>
        </pc:spChg>
        <pc:spChg chg="add mod ord">
          <ac:chgData name="Luis Quintanilla" userId="cf349709-1530-4ae8-9d29-e55e74f71517" providerId="ADAL" clId="{DBFF79C4-4E2A-4144-8F75-A18764926C56}" dt="2023-11-07T20:51:47.142" v="1471" actId="700"/>
          <ac:spMkLst>
            <pc:docMk/>
            <pc:sldMk cId="1659965194" sldId="269"/>
            <ac:spMk id="5" creationId="{2D912978-3220-479E-7510-0A8D7BF91ECB}"/>
          </ac:spMkLst>
        </pc:spChg>
      </pc:sldChg>
      <pc:sldChg chg="modSp new mod ord">
        <pc:chgData name="Luis Quintanilla" userId="cf349709-1530-4ae8-9d29-e55e74f71517" providerId="ADAL" clId="{DBFF79C4-4E2A-4144-8F75-A18764926C56}" dt="2023-11-07T20:34:12.712" v="135" actId="20577"/>
        <pc:sldMkLst>
          <pc:docMk/>
          <pc:sldMk cId="2903322668" sldId="270"/>
        </pc:sldMkLst>
        <pc:spChg chg="mod">
          <ac:chgData name="Luis Quintanilla" userId="cf349709-1530-4ae8-9d29-e55e74f71517" providerId="ADAL" clId="{DBFF79C4-4E2A-4144-8F75-A18764926C56}" dt="2023-11-07T20:34:12.712" v="135" actId="20577"/>
          <ac:spMkLst>
            <pc:docMk/>
            <pc:sldMk cId="2903322668" sldId="270"/>
            <ac:spMk id="2" creationId="{0D1E72D0-B6AF-A953-FCE5-DAB71F810D20}"/>
          </ac:spMkLst>
        </pc:spChg>
      </pc:sldChg>
      <pc:sldChg chg="modSp add mod ord">
        <pc:chgData name="Luis Quintanilla" userId="cf349709-1530-4ae8-9d29-e55e74f71517" providerId="ADAL" clId="{DBFF79C4-4E2A-4144-8F75-A18764926C56}" dt="2023-11-07T20:35:19.119" v="229" actId="20577"/>
        <pc:sldMkLst>
          <pc:docMk/>
          <pc:sldMk cId="1879486363" sldId="271"/>
        </pc:sldMkLst>
        <pc:spChg chg="mod">
          <ac:chgData name="Luis Quintanilla" userId="cf349709-1530-4ae8-9d29-e55e74f71517" providerId="ADAL" clId="{DBFF79C4-4E2A-4144-8F75-A18764926C56}" dt="2023-11-07T20:35:19.119" v="229" actId="20577"/>
          <ac:spMkLst>
            <pc:docMk/>
            <pc:sldMk cId="1879486363" sldId="271"/>
            <ac:spMk id="3" creationId="{0A8E0072-F383-D287-F6BE-296479C9CF20}"/>
          </ac:spMkLst>
        </pc:spChg>
      </pc:sldChg>
      <pc:sldChg chg="add del ord">
        <pc:chgData name="Luis Quintanilla" userId="cf349709-1530-4ae8-9d29-e55e74f71517" providerId="ADAL" clId="{DBFF79C4-4E2A-4144-8F75-A18764926C56}" dt="2023-11-07T20:50:42.768" v="1454" actId="47"/>
        <pc:sldMkLst>
          <pc:docMk/>
          <pc:sldMk cId="3664183527" sldId="272"/>
        </pc:sldMkLst>
      </pc:sldChg>
      <pc:sldChg chg="addSp delSp modSp new mod modClrScheme chgLayout">
        <pc:chgData name="Luis Quintanilla" userId="cf349709-1530-4ae8-9d29-e55e74f71517" providerId="ADAL" clId="{DBFF79C4-4E2A-4144-8F75-A18764926C56}" dt="2023-11-07T20:38:03.068" v="720" actId="113"/>
        <pc:sldMkLst>
          <pc:docMk/>
          <pc:sldMk cId="4132234732" sldId="273"/>
        </pc:sldMkLst>
        <pc:spChg chg="del mod ord">
          <ac:chgData name="Luis Quintanilla" userId="cf349709-1530-4ae8-9d29-e55e74f71517" providerId="ADAL" clId="{DBFF79C4-4E2A-4144-8F75-A18764926C56}" dt="2023-11-07T20:35:28.215" v="231" actId="700"/>
          <ac:spMkLst>
            <pc:docMk/>
            <pc:sldMk cId="4132234732" sldId="273"/>
            <ac:spMk id="2" creationId="{4C9A3830-2F1D-2BE4-8CA7-B1839FB8DF77}"/>
          </ac:spMkLst>
        </pc:spChg>
        <pc:spChg chg="del mod ord">
          <ac:chgData name="Luis Quintanilla" userId="cf349709-1530-4ae8-9d29-e55e74f71517" providerId="ADAL" clId="{DBFF79C4-4E2A-4144-8F75-A18764926C56}" dt="2023-11-07T20:35:28.215" v="231" actId="700"/>
          <ac:spMkLst>
            <pc:docMk/>
            <pc:sldMk cId="4132234732" sldId="273"/>
            <ac:spMk id="3" creationId="{976D7ADA-68AB-051A-5010-737DAF14E476}"/>
          </ac:spMkLst>
        </pc:spChg>
        <pc:spChg chg="add mod ord">
          <ac:chgData name="Luis Quintanilla" userId="cf349709-1530-4ae8-9d29-e55e74f71517" providerId="ADAL" clId="{DBFF79C4-4E2A-4144-8F75-A18764926C56}" dt="2023-11-07T20:35:32.923" v="255" actId="20577"/>
          <ac:spMkLst>
            <pc:docMk/>
            <pc:sldMk cId="4132234732" sldId="273"/>
            <ac:spMk id="4" creationId="{A282FDEF-512E-32EE-3C97-970043F08738}"/>
          </ac:spMkLst>
        </pc:spChg>
        <pc:spChg chg="add del mod ord">
          <ac:chgData name="Luis Quintanilla" userId="cf349709-1530-4ae8-9d29-e55e74f71517" providerId="ADAL" clId="{DBFF79C4-4E2A-4144-8F75-A18764926C56}" dt="2023-11-07T20:35:40.994" v="256" actId="1032"/>
          <ac:spMkLst>
            <pc:docMk/>
            <pc:sldMk cId="4132234732" sldId="273"/>
            <ac:spMk id="5" creationId="{05E9F1EF-1229-5FE1-0A1E-082D1A62BD5C}"/>
          </ac:spMkLst>
        </pc:spChg>
        <pc:spChg chg="add mod ord">
          <ac:chgData name="Luis Quintanilla" userId="cf349709-1530-4ae8-9d29-e55e74f71517" providerId="ADAL" clId="{DBFF79C4-4E2A-4144-8F75-A18764926C56}" dt="2023-11-07T20:37:12.765" v="714" actId="20577"/>
          <ac:spMkLst>
            <pc:docMk/>
            <pc:sldMk cId="4132234732" sldId="273"/>
            <ac:spMk id="6" creationId="{A6C5E854-92DC-ECD9-7822-F3F59F3C5905}"/>
          </ac:spMkLst>
        </pc:spChg>
        <pc:graphicFrameChg chg="add mod modGraphic">
          <ac:chgData name="Luis Quintanilla" userId="cf349709-1530-4ae8-9d29-e55e74f71517" providerId="ADAL" clId="{DBFF79C4-4E2A-4144-8F75-A18764926C56}" dt="2023-11-07T20:38:03.068" v="720" actId="113"/>
          <ac:graphicFrameMkLst>
            <pc:docMk/>
            <pc:sldMk cId="4132234732" sldId="273"/>
            <ac:graphicFrameMk id="7" creationId="{C4EE9AA2-DE79-59DF-B679-C52692BA4FDB}"/>
          </ac:graphicFrameMkLst>
        </pc:graphicFrameChg>
      </pc:sldChg>
      <pc:sldChg chg="addSp delSp modSp new mod">
        <pc:chgData name="Luis Quintanilla" userId="cf349709-1530-4ae8-9d29-e55e74f71517" providerId="ADAL" clId="{DBFF79C4-4E2A-4144-8F75-A18764926C56}" dt="2023-11-07T20:47:27.797" v="1091" actId="22"/>
        <pc:sldMkLst>
          <pc:docMk/>
          <pc:sldMk cId="1371917377" sldId="274"/>
        </pc:sldMkLst>
        <pc:spChg chg="mod">
          <ac:chgData name="Luis Quintanilla" userId="cf349709-1530-4ae8-9d29-e55e74f71517" providerId="ADAL" clId="{DBFF79C4-4E2A-4144-8F75-A18764926C56}" dt="2023-11-07T20:38:15.395" v="754" actId="20577"/>
          <ac:spMkLst>
            <pc:docMk/>
            <pc:sldMk cId="1371917377" sldId="274"/>
            <ac:spMk id="2" creationId="{4390603F-425D-B6E3-F616-B365C47D9882}"/>
          </ac:spMkLst>
        </pc:spChg>
        <pc:spChg chg="mod">
          <ac:chgData name="Luis Quintanilla" userId="cf349709-1530-4ae8-9d29-e55e74f71517" providerId="ADAL" clId="{DBFF79C4-4E2A-4144-8F75-A18764926C56}" dt="2023-11-07T20:39:15.045" v="1087" actId="20577"/>
          <ac:spMkLst>
            <pc:docMk/>
            <pc:sldMk cId="1371917377" sldId="274"/>
            <ac:spMk id="3" creationId="{A7B111F3-CB8A-3A1E-546B-9168B717D42A}"/>
          </ac:spMkLst>
        </pc:spChg>
        <pc:spChg chg="del">
          <ac:chgData name="Luis Quintanilla" userId="cf349709-1530-4ae8-9d29-e55e74f71517" providerId="ADAL" clId="{DBFF79C4-4E2A-4144-8F75-A18764926C56}" dt="2023-11-07T20:44:07.448" v="1088"/>
          <ac:spMkLst>
            <pc:docMk/>
            <pc:sldMk cId="1371917377" sldId="274"/>
            <ac:spMk id="4" creationId="{3E59EC7E-3D8A-3E09-FEFE-7CAF00B419F8}"/>
          </ac:spMkLst>
        </pc:spChg>
        <pc:spChg chg="add del mod">
          <ac:chgData name="Luis Quintanilla" userId="cf349709-1530-4ae8-9d29-e55e74f71517" providerId="ADAL" clId="{DBFF79C4-4E2A-4144-8F75-A18764926C56}" dt="2023-11-07T20:47:27.797" v="1091" actId="22"/>
          <ac:spMkLst>
            <pc:docMk/>
            <pc:sldMk cId="1371917377" sldId="274"/>
            <ac:spMk id="6" creationId="{95D3D311-4041-8094-4D1A-D6D032F34A00}"/>
          </ac:spMkLst>
        </pc:spChg>
        <pc:picChg chg="add del mod">
          <ac:chgData name="Luis Quintanilla" userId="cf349709-1530-4ae8-9d29-e55e74f71517" providerId="ADAL" clId="{DBFF79C4-4E2A-4144-8F75-A18764926C56}" dt="2023-11-07T20:45:12.537" v="1090" actId="478"/>
          <ac:picMkLst>
            <pc:docMk/>
            <pc:sldMk cId="1371917377" sldId="274"/>
            <ac:picMk id="5" creationId="{893FB466-9813-FF67-2A39-250C7DFA5A5C}"/>
          </ac:picMkLst>
        </pc:picChg>
        <pc:picChg chg="add mod ord">
          <ac:chgData name="Luis Quintanilla" userId="cf349709-1530-4ae8-9d29-e55e74f71517" providerId="ADAL" clId="{DBFF79C4-4E2A-4144-8F75-A18764926C56}" dt="2023-11-07T20:47:27.797" v="1091" actId="22"/>
          <ac:picMkLst>
            <pc:docMk/>
            <pc:sldMk cId="1371917377" sldId="274"/>
            <ac:picMk id="8" creationId="{6BFA52E9-5306-A652-A9F9-2BFFCF034DB7}"/>
          </ac:picMkLst>
        </pc:picChg>
      </pc:sldChg>
      <pc:sldChg chg="addSp delSp modSp new mod modClrScheme chgLayout">
        <pc:chgData name="Luis Quintanilla" userId="cf349709-1530-4ae8-9d29-e55e74f71517" providerId="ADAL" clId="{DBFF79C4-4E2A-4144-8F75-A18764926C56}" dt="2023-11-07T20:49:21.254" v="1441" actId="20577"/>
        <pc:sldMkLst>
          <pc:docMk/>
          <pc:sldMk cId="4007603798" sldId="275"/>
        </pc:sldMkLst>
        <pc:spChg chg="mod ord">
          <ac:chgData name="Luis Quintanilla" userId="cf349709-1530-4ae8-9d29-e55e74f71517" providerId="ADAL" clId="{DBFF79C4-4E2A-4144-8F75-A18764926C56}" dt="2023-11-07T20:47:54.780" v="1129" actId="700"/>
          <ac:spMkLst>
            <pc:docMk/>
            <pc:sldMk cId="4007603798" sldId="275"/>
            <ac:spMk id="2" creationId="{61092766-BC5C-6993-7D5B-3E00DE36D15D}"/>
          </ac:spMkLst>
        </pc:spChg>
        <pc:spChg chg="del mod ord">
          <ac:chgData name="Luis Quintanilla" userId="cf349709-1530-4ae8-9d29-e55e74f71517" providerId="ADAL" clId="{DBFF79C4-4E2A-4144-8F75-A18764926C56}" dt="2023-11-07T20:47:54.780" v="1129" actId="700"/>
          <ac:spMkLst>
            <pc:docMk/>
            <pc:sldMk cId="4007603798" sldId="275"/>
            <ac:spMk id="3" creationId="{4E46F381-A383-B498-4F71-E470E5A00A70}"/>
          </ac:spMkLst>
        </pc:spChg>
        <pc:spChg chg="del mod ord">
          <ac:chgData name="Luis Quintanilla" userId="cf349709-1530-4ae8-9d29-e55e74f71517" providerId="ADAL" clId="{DBFF79C4-4E2A-4144-8F75-A18764926C56}" dt="2023-11-07T20:47:54.780" v="1129" actId="700"/>
          <ac:spMkLst>
            <pc:docMk/>
            <pc:sldMk cId="4007603798" sldId="275"/>
            <ac:spMk id="4" creationId="{46448E7F-EEB0-1D3D-BEED-AF0B6EFFFF40}"/>
          </ac:spMkLst>
        </pc:spChg>
        <pc:spChg chg="add mod ord">
          <ac:chgData name="Luis Quintanilla" userId="cf349709-1530-4ae8-9d29-e55e74f71517" providerId="ADAL" clId="{DBFF79C4-4E2A-4144-8F75-A18764926C56}" dt="2023-11-07T20:48:44.759" v="1281" actId="20577"/>
          <ac:spMkLst>
            <pc:docMk/>
            <pc:sldMk cId="4007603798" sldId="275"/>
            <ac:spMk id="5" creationId="{428D4A13-CDEE-B8C3-8B21-67E9148B9123}"/>
          </ac:spMkLst>
        </pc:spChg>
        <pc:spChg chg="add mod ord">
          <ac:chgData name="Luis Quintanilla" userId="cf349709-1530-4ae8-9d29-e55e74f71517" providerId="ADAL" clId="{DBFF79C4-4E2A-4144-8F75-A18764926C56}" dt="2023-11-07T20:49:21.254" v="1441" actId="20577"/>
          <ac:spMkLst>
            <pc:docMk/>
            <pc:sldMk cId="4007603798" sldId="275"/>
            <ac:spMk id="6" creationId="{4D0F7F25-EAB1-8CEE-13FC-5E61535B8EDE}"/>
          </ac:spMkLst>
        </pc:spChg>
        <pc:spChg chg="add mod ord">
          <ac:chgData name="Luis Quintanilla" userId="cf349709-1530-4ae8-9d29-e55e74f71517" providerId="ADAL" clId="{DBFF79C4-4E2A-4144-8F75-A18764926C56}" dt="2023-11-07T20:48:28.262" v="1237" actId="113"/>
          <ac:spMkLst>
            <pc:docMk/>
            <pc:sldMk cId="4007603798" sldId="275"/>
            <ac:spMk id="7" creationId="{6C2BC8F5-184F-5BF7-6476-0C0022005B0D}"/>
          </ac:spMkLst>
        </pc:spChg>
      </pc:sldChg>
      <pc:sldChg chg="modSp add mod ord">
        <pc:chgData name="Luis Quintanilla" userId="cf349709-1530-4ae8-9d29-e55e74f71517" providerId="ADAL" clId="{DBFF79C4-4E2A-4144-8F75-A18764926C56}" dt="2023-11-07T20:51:31.474" v="1470" actId="20577"/>
        <pc:sldMkLst>
          <pc:docMk/>
          <pc:sldMk cId="4177329165" sldId="276"/>
        </pc:sldMkLst>
        <pc:spChg chg="mod">
          <ac:chgData name="Luis Quintanilla" userId="cf349709-1530-4ae8-9d29-e55e74f71517" providerId="ADAL" clId="{DBFF79C4-4E2A-4144-8F75-A18764926C56}" dt="2023-11-07T20:51:31.474" v="1470" actId="20577"/>
          <ac:spMkLst>
            <pc:docMk/>
            <pc:sldMk cId="4177329165" sldId="276"/>
            <ac:spMk id="2" creationId="{39848AF0-3BAE-F08E-29EA-EDC5F419CDB0}"/>
          </ac:spMkLst>
        </pc:spChg>
      </pc:sldChg>
      <pc:sldChg chg="new del">
        <pc:chgData name="Luis Quintanilla" userId="cf349709-1530-4ae8-9d29-e55e74f71517" providerId="ADAL" clId="{DBFF79C4-4E2A-4144-8F75-A18764926C56}" dt="2023-11-07T20:52:33.539" v="1574" actId="47"/>
        <pc:sldMkLst>
          <pc:docMk/>
          <pc:sldMk cId="1496345580" sldId="277"/>
        </pc:sldMkLst>
      </pc:sldChg>
      <pc:sldChg chg="modSp add mod ord">
        <pc:chgData name="Luis Quintanilla" userId="cf349709-1530-4ae8-9d29-e55e74f71517" providerId="ADAL" clId="{DBFF79C4-4E2A-4144-8F75-A18764926C56}" dt="2023-11-07T20:52:22.050" v="1572" actId="20577"/>
        <pc:sldMkLst>
          <pc:docMk/>
          <pc:sldMk cId="3831463374" sldId="278"/>
        </pc:sldMkLst>
        <pc:spChg chg="mod">
          <ac:chgData name="Luis Quintanilla" userId="cf349709-1530-4ae8-9d29-e55e74f71517" providerId="ADAL" clId="{DBFF79C4-4E2A-4144-8F75-A18764926C56}" dt="2023-11-07T20:52:22.050" v="1572" actId="20577"/>
          <ac:spMkLst>
            <pc:docMk/>
            <pc:sldMk cId="3831463374" sldId="278"/>
            <ac:spMk id="3" creationId="{0A8E0072-F383-D287-F6BE-296479C9CF20}"/>
          </ac:spMkLst>
        </pc:spChg>
      </pc:sldChg>
      <pc:sldChg chg="addSp delSp modSp new mod modClrScheme chgLayout">
        <pc:chgData name="Luis Quintanilla" userId="cf349709-1530-4ae8-9d29-e55e74f71517" providerId="ADAL" clId="{DBFF79C4-4E2A-4144-8F75-A18764926C56}" dt="2023-11-07T20:54:20.122" v="1877" actId="20577"/>
        <pc:sldMkLst>
          <pc:docMk/>
          <pc:sldMk cId="1948932369" sldId="279"/>
        </pc:sldMkLst>
        <pc:spChg chg="del mod ord">
          <ac:chgData name="Luis Quintanilla" userId="cf349709-1530-4ae8-9d29-e55e74f71517" providerId="ADAL" clId="{DBFF79C4-4E2A-4144-8F75-A18764926C56}" dt="2023-11-07T20:53:18.727" v="1575" actId="700"/>
          <ac:spMkLst>
            <pc:docMk/>
            <pc:sldMk cId="1948932369" sldId="279"/>
            <ac:spMk id="2" creationId="{FE255936-E525-1DD8-94A2-78F6455C4C72}"/>
          </ac:spMkLst>
        </pc:spChg>
        <pc:spChg chg="del mod ord">
          <ac:chgData name="Luis Quintanilla" userId="cf349709-1530-4ae8-9d29-e55e74f71517" providerId="ADAL" clId="{DBFF79C4-4E2A-4144-8F75-A18764926C56}" dt="2023-11-07T20:53:18.727" v="1575" actId="700"/>
          <ac:spMkLst>
            <pc:docMk/>
            <pc:sldMk cId="1948932369" sldId="279"/>
            <ac:spMk id="3" creationId="{06A6F570-744F-3D71-DD7C-3F0EE8183B6C}"/>
          </ac:spMkLst>
        </pc:spChg>
        <pc:spChg chg="add mod ord">
          <ac:chgData name="Luis Quintanilla" userId="cf349709-1530-4ae8-9d29-e55e74f71517" providerId="ADAL" clId="{DBFF79C4-4E2A-4144-8F75-A18764926C56}" dt="2023-11-07T20:53:21.960" v="1591" actId="20577"/>
          <ac:spMkLst>
            <pc:docMk/>
            <pc:sldMk cId="1948932369" sldId="279"/>
            <ac:spMk id="4" creationId="{6D28057D-5327-9510-6979-59D459E283A6}"/>
          </ac:spMkLst>
        </pc:spChg>
        <pc:spChg chg="add mod ord">
          <ac:chgData name="Luis Quintanilla" userId="cf349709-1530-4ae8-9d29-e55e74f71517" providerId="ADAL" clId="{DBFF79C4-4E2A-4144-8F75-A18764926C56}" dt="2023-11-07T20:54:20.122" v="1877" actId="20577"/>
          <ac:spMkLst>
            <pc:docMk/>
            <pc:sldMk cId="1948932369" sldId="279"/>
            <ac:spMk id="5" creationId="{B3ED6C89-8DA3-65F6-6CC1-D48ADE23B955}"/>
          </ac:spMkLst>
        </pc:spChg>
        <pc:spChg chg="add del mod ord">
          <ac:chgData name="Luis Quintanilla" userId="cf349709-1530-4ae8-9d29-e55e74f71517" providerId="ADAL" clId="{DBFF79C4-4E2A-4144-8F75-A18764926C56}" dt="2023-11-07T20:53:26.427" v="1592" actId="22"/>
          <ac:spMkLst>
            <pc:docMk/>
            <pc:sldMk cId="1948932369" sldId="279"/>
            <ac:spMk id="6" creationId="{B14C61D0-BEEB-3FA4-B825-2FCBBCA85575}"/>
          </ac:spMkLst>
        </pc:spChg>
        <pc:picChg chg="add mod ord">
          <ac:chgData name="Luis Quintanilla" userId="cf349709-1530-4ae8-9d29-e55e74f71517" providerId="ADAL" clId="{DBFF79C4-4E2A-4144-8F75-A18764926C56}" dt="2023-11-07T20:53:37.877" v="1597" actId="14100"/>
          <ac:picMkLst>
            <pc:docMk/>
            <pc:sldMk cId="1948932369" sldId="279"/>
            <ac:picMk id="8" creationId="{C1A7C36E-C0D7-9C5C-6A11-FAA75ED71BFE}"/>
          </ac:picMkLst>
        </pc:picChg>
      </pc:sldChg>
      <pc:sldChg chg="addSp delSp modSp new mod modClrScheme chgLayout">
        <pc:chgData name="Luis Quintanilla" userId="cf349709-1530-4ae8-9d29-e55e74f71517" providerId="ADAL" clId="{DBFF79C4-4E2A-4144-8F75-A18764926C56}" dt="2023-11-07T20:56:03.494" v="2378" actId="20577"/>
        <pc:sldMkLst>
          <pc:docMk/>
          <pc:sldMk cId="1309459436" sldId="280"/>
        </pc:sldMkLst>
        <pc:spChg chg="del mod ord">
          <ac:chgData name="Luis Quintanilla" userId="cf349709-1530-4ae8-9d29-e55e74f71517" providerId="ADAL" clId="{DBFF79C4-4E2A-4144-8F75-A18764926C56}" dt="2023-11-07T20:54:42.538" v="1879" actId="700"/>
          <ac:spMkLst>
            <pc:docMk/>
            <pc:sldMk cId="1309459436" sldId="280"/>
            <ac:spMk id="2" creationId="{5F7BFE36-A859-746C-5B36-232D1838E3A7}"/>
          </ac:spMkLst>
        </pc:spChg>
        <pc:spChg chg="del mod ord">
          <ac:chgData name="Luis Quintanilla" userId="cf349709-1530-4ae8-9d29-e55e74f71517" providerId="ADAL" clId="{DBFF79C4-4E2A-4144-8F75-A18764926C56}" dt="2023-11-07T20:54:42.538" v="1879" actId="700"/>
          <ac:spMkLst>
            <pc:docMk/>
            <pc:sldMk cId="1309459436" sldId="280"/>
            <ac:spMk id="3" creationId="{0C9D967F-F9D1-91F9-90BA-7B05A984EAF3}"/>
          </ac:spMkLst>
        </pc:spChg>
        <pc:spChg chg="del mod ord">
          <ac:chgData name="Luis Quintanilla" userId="cf349709-1530-4ae8-9d29-e55e74f71517" providerId="ADAL" clId="{DBFF79C4-4E2A-4144-8F75-A18764926C56}" dt="2023-11-07T20:54:42.538" v="1879" actId="700"/>
          <ac:spMkLst>
            <pc:docMk/>
            <pc:sldMk cId="1309459436" sldId="280"/>
            <ac:spMk id="4" creationId="{30E257F2-3C08-EB0E-BEFD-9A9F09AF7769}"/>
          </ac:spMkLst>
        </pc:spChg>
        <pc:spChg chg="add mod ord">
          <ac:chgData name="Luis Quintanilla" userId="cf349709-1530-4ae8-9d29-e55e74f71517" providerId="ADAL" clId="{DBFF79C4-4E2A-4144-8F75-A18764926C56}" dt="2023-11-07T20:54:45.737" v="1894" actId="20577"/>
          <ac:spMkLst>
            <pc:docMk/>
            <pc:sldMk cId="1309459436" sldId="280"/>
            <ac:spMk id="5" creationId="{606530B8-0CCE-EF3E-CA05-E8EE2E636DDB}"/>
          </ac:spMkLst>
        </pc:spChg>
        <pc:spChg chg="add mod ord">
          <ac:chgData name="Luis Quintanilla" userId="cf349709-1530-4ae8-9d29-e55e74f71517" providerId="ADAL" clId="{DBFF79C4-4E2A-4144-8F75-A18764926C56}" dt="2023-11-07T20:55:42.164" v="2230" actId="20577"/>
          <ac:spMkLst>
            <pc:docMk/>
            <pc:sldMk cId="1309459436" sldId="280"/>
            <ac:spMk id="6" creationId="{3C1218CE-09EB-9319-C384-DB1E73A97F0F}"/>
          </ac:spMkLst>
        </pc:spChg>
        <pc:spChg chg="add mod ord">
          <ac:chgData name="Luis Quintanilla" userId="cf349709-1530-4ae8-9d29-e55e74f71517" providerId="ADAL" clId="{DBFF79C4-4E2A-4144-8F75-A18764926C56}" dt="2023-11-07T20:55:43.796" v="2231" actId="20577"/>
          <ac:spMkLst>
            <pc:docMk/>
            <pc:sldMk cId="1309459436" sldId="280"/>
            <ac:spMk id="7" creationId="{E18F57BA-9D53-3195-D235-D3F9DD1F3CBE}"/>
          </ac:spMkLst>
        </pc:spChg>
        <pc:spChg chg="add mod ord">
          <ac:chgData name="Luis Quintanilla" userId="cf349709-1530-4ae8-9d29-e55e74f71517" providerId="ADAL" clId="{DBFF79C4-4E2A-4144-8F75-A18764926C56}" dt="2023-11-07T20:56:03.494" v="2378" actId="20577"/>
          <ac:spMkLst>
            <pc:docMk/>
            <pc:sldMk cId="1309459436" sldId="280"/>
            <ac:spMk id="8" creationId="{B112965B-844F-2E56-A444-512D7AE14533}"/>
          </ac:spMkLst>
        </pc:spChg>
      </pc:sldChg>
      <pc:sldChg chg="modSp add mod ord">
        <pc:chgData name="Luis Quintanilla" userId="cf349709-1530-4ae8-9d29-e55e74f71517" providerId="ADAL" clId="{DBFF79C4-4E2A-4144-8F75-A18764926C56}" dt="2023-11-07T20:58:16.364" v="2741"/>
        <pc:sldMkLst>
          <pc:docMk/>
          <pc:sldMk cId="2346925337" sldId="281"/>
        </pc:sldMkLst>
        <pc:spChg chg="mod">
          <ac:chgData name="Luis Quintanilla" userId="cf349709-1530-4ae8-9d29-e55e74f71517" providerId="ADAL" clId="{DBFF79C4-4E2A-4144-8F75-A18764926C56}" dt="2023-11-07T20:56:32.013" v="2384" actId="20577"/>
          <ac:spMkLst>
            <pc:docMk/>
            <pc:sldMk cId="2346925337" sldId="281"/>
            <ac:spMk id="2" creationId="{39848AF0-3BAE-F08E-29EA-EDC5F419CDB0}"/>
          </ac:spMkLst>
        </pc:spChg>
      </pc:sldChg>
      <pc:sldChg chg="addSp delSp modSp new mod modClrScheme chgLayout">
        <pc:chgData name="Luis Quintanilla" userId="cf349709-1530-4ae8-9d29-e55e74f71517" providerId="ADAL" clId="{DBFF79C4-4E2A-4144-8F75-A18764926C56}" dt="2023-11-07T20:57:24.914" v="2737" actId="20577"/>
        <pc:sldMkLst>
          <pc:docMk/>
          <pc:sldMk cId="4144446502" sldId="282"/>
        </pc:sldMkLst>
        <pc:spChg chg="del mod ord">
          <ac:chgData name="Luis Quintanilla" userId="cf349709-1530-4ae8-9d29-e55e74f71517" providerId="ADAL" clId="{DBFF79C4-4E2A-4144-8F75-A18764926C56}" dt="2023-11-07T20:56:38.691" v="2386" actId="700"/>
          <ac:spMkLst>
            <pc:docMk/>
            <pc:sldMk cId="4144446502" sldId="282"/>
            <ac:spMk id="2" creationId="{E7164A6F-043A-AE63-87EA-6E6B867AD892}"/>
          </ac:spMkLst>
        </pc:spChg>
        <pc:spChg chg="del mod ord">
          <ac:chgData name="Luis Quintanilla" userId="cf349709-1530-4ae8-9d29-e55e74f71517" providerId="ADAL" clId="{DBFF79C4-4E2A-4144-8F75-A18764926C56}" dt="2023-11-07T20:56:38.691" v="2386" actId="700"/>
          <ac:spMkLst>
            <pc:docMk/>
            <pc:sldMk cId="4144446502" sldId="282"/>
            <ac:spMk id="3" creationId="{68A8D058-0B1A-0BF5-5077-58CAE6B1FC8D}"/>
          </ac:spMkLst>
        </pc:spChg>
        <pc:spChg chg="del">
          <ac:chgData name="Luis Quintanilla" userId="cf349709-1530-4ae8-9d29-e55e74f71517" providerId="ADAL" clId="{DBFF79C4-4E2A-4144-8F75-A18764926C56}" dt="2023-11-07T20:56:38.691" v="2386" actId="700"/>
          <ac:spMkLst>
            <pc:docMk/>
            <pc:sldMk cId="4144446502" sldId="282"/>
            <ac:spMk id="4" creationId="{B50D11BD-F36D-B580-4EAA-791953BF017C}"/>
          </ac:spMkLst>
        </pc:spChg>
        <pc:spChg chg="del">
          <ac:chgData name="Luis Quintanilla" userId="cf349709-1530-4ae8-9d29-e55e74f71517" providerId="ADAL" clId="{DBFF79C4-4E2A-4144-8F75-A18764926C56}" dt="2023-11-07T20:56:38.691" v="2386" actId="700"/>
          <ac:spMkLst>
            <pc:docMk/>
            <pc:sldMk cId="4144446502" sldId="282"/>
            <ac:spMk id="5" creationId="{2159CFA9-62B3-2EC9-440B-CB3BA024AD98}"/>
          </ac:spMkLst>
        </pc:spChg>
        <pc:spChg chg="add mod ord">
          <ac:chgData name="Luis Quintanilla" userId="cf349709-1530-4ae8-9d29-e55e74f71517" providerId="ADAL" clId="{DBFF79C4-4E2A-4144-8F75-A18764926C56}" dt="2023-11-07T20:56:43.510" v="2421" actId="20577"/>
          <ac:spMkLst>
            <pc:docMk/>
            <pc:sldMk cId="4144446502" sldId="282"/>
            <ac:spMk id="6" creationId="{67A61537-19DF-17AC-105A-BDDB05B3C120}"/>
          </ac:spMkLst>
        </pc:spChg>
        <pc:spChg chg="add mod ord">
          <ac:chgData name="Luis Quintanilla" userId="cf349709-1530-4ae8-9d29-e55e74f71517" providerId="ADAL" clId="{DBFF79C4-4E2A-4144-8F75-A18764926C56}" dt="2023-11-07T20:57:24.914" v="2737" actId="20577"/>
          <ac:spMkLst>
            <pc:docMk/>
            <pc:sldMk cId="4144446502" sldId="282"/>
            <ac:spMk id="7" creationId="{8CBEA16C-876B-D3A1-5432-C5015A84B237}"/>
          </ac:spMkLst>
        </pc:spChg>
      </pc:sldChg>
      <pc:sldChg chg="add">
        <pc:chgData name="Luis Quintanilla" userId="cf349709-1530-4ae8-9d29-e55e74f71517" providerId="ADAL" clId="{DBFF79C4-4E2A-4144-8F75-A18764926C56}" dt="2023-11-07T20:58:07.364" v="2738"/>
        <pc:sldMkLst>
          <pc:docMk/>
          <pc:sldMk cId="2029133602" sldId="283"/>
        </pc:sldMkLst>
      </pc:sldChg>
      <pc:sldChg chg="modSp new mod">
        <pc:chgData name="Luis Quintanilla" userId="cf349709-1530-4ae8-9d29-e55e74f71517" providerId="ADAL" clId="{DBFF79C4-4E2A-4144-8F75-A18764926C56}" dt="2023-11-07T21:00:56.562" v="2771" actId="20577"/>
        <pc:sldMkLst>
          <pc:docMk/>
          <pc:sldMk cId="872540501" sldId="284"/>
        </pc:sldMkLst>
        <pc:spChg chg="mod">
          <ac:chgData name="Luis Quintanilla" userId="cf349709-1530-4ae8-9d29-e55e74f71517" providerId="ADAL" clId="{DBFF79C4-4E2A-4144-8F75-A18764926C56}" dt="2023-11-07T21:00:56.562" v="2771" actId="20577"/>
          <ac:spMkLst>
            <pc:docMk/>
            <pc:sldMk cId="872540501" sldId="284"/>
            <ac:spMk id="2" creationId="{05FC711E-71C9-DDDF-AD6E-EF0FFC25128F}"/>
          </ac:spMkLst>
        </pc:spChg>
      </pc:sldChg>
      <pc:sldChg chg="addSp delSp modSp new mod modClrScheme chgLayout">
        <pc:chgData name="Luis Quintanilla" userId="cf349709-1530-4ae8-9d29-e55e74f71517" providerId="ADAL" clId="{DBFF79C4-4E2A-4144-8F75-A18764926C56}" dt="2023-11-07T21:02:49.558" v="3412" actId="20577"/>
        <pc:sldMkLst>
          <pc:docMk/>
          <pc:sldMk cId="2049010250" sldId="285"/>
        </pc:sldMkLst>
        <pc:spChg chg="del mod ord">
          <ac:chgData name="Luis Quintanilla" userId="cf349709-1530-4ae8-9d29-e55e74f71517" providerId="ADAL" clId="{DBFF79C4-4E2A-4144-8F75-A18764926C56}" dt="2023-11-07T21:01:04.588" v="2773" actId="700"/>
          <ac:spMkLst>
            <pc:docMk/>
            <pc:sldMk cId="2049010250" sldId="285"/>
            <ac:spMk id="2" creationId="{D5882554-1E68-630D-9C79-9650A2DD63D5}"/>
          </ac:spMkLst>
        </pc:spChg>
        <pc:spChg chg="del mod ord">
          <ac:chgData name="Luis Quintanilla" userId="cf349709-1530-4ae8-9d29-e55e74f71517" providerId="ADAL" clId="{DBFF79C4-4E2A-4144-8F75-A18764926C56}" dt="2023-11-07T21:01:04.588" v="2773" actId="700"/>
          <ac:spMkLst>
            <pc:docMk/>
            <pc:sldMk cId="2049010250" sldId="285"/>
            <ac:spMk id="3" creationId="{DAD8CB6B-5123-882F-630F-83AD73CFFF5B}"/>
          </ac:spMkLst>
        </pc:spChg>
        <pc:spChg chg="add mod ord">
          <ac:chgData name="Luis Quintanilla" userId="cf349709-1530-4ae8-9d29-e55e74f71517" providerId="ADAL" clId="{DBFF79C4-4E2A-4144-8F75-A18764926C56}" dt="2023-11-07T21:01:55.958" v="2967" actId="20577"/>
          <ac:spMkLst>
            <pc:docMk/>
            <pc:sldMk cId="2049010250" sldId="285"/>
            <ac:spMk id="4" creationId="{8720ACC6-5A7E-7BC9-FD67-2F4ADF12A5BC}"/>
          </ac:spMkLst>
        </pc:spChg>
        <pc:spChg chg="add mod ord">
          <ac:chgData name="Luis Quintanilla" userId="cf349709-1530-4ae8-9d29-e55e74f71517" providerId="ADAL" clId="{DBFF79C4-4E2A-4144-8F75-A18764926C56}" dt="2023-11-07T21:02:49.558" v="3412" actId="20577"/>
          <ac:spMkLst>
            <pc:docMk/>
            <pc:sldMk cId="2049010250" sldId="285"/>
            <ac:spMk id="5" creationId="{27B37818-8FAC-6586-051C-C93F2CC020E5}"/>
          </ac:spMkLst>
        </pc:spChg>
      </pc:sldChg>
      <pc:sldChg chg="modSp add mod ord">
        <pc:chgData name="Luis Quintanilla" userId="cf349709-1530-4ae8-9d29-e55e74f71517" providerId="ADAL" clId="{DBFF79C4-4E2A-4144-8F75-A18764926C56}" dt="2023-11-07T21:01:37.473" v="2921" actId="20577"/>
        <pc:sldMkLst>
          <pc:docMk/>
          <pc:sldMk cId="2512680286" sldId="286"/>
        </pc:sldMkLst>
        <pc:spChg chg="mod">
          <ac:chgData name="Luis Quintanilla" userId="cf349709-1530-4ae8-9d29-e55e74f71517" providerId="ADAL" clId="{DBFF79C4-4E2A-4144-8F75-A18764926C56}" dt="2023-11-07T21:01:37.473" v="2921" actId="20577"/>
          <ac:spMkLst>
            <pc:docMk/>
            <pc:sldMk cId="2512680286" sldId="286"/>
            <ac:spMk id="3" creationId="{0A8E0072-F383-D287-F6BE-296479C9CF20}"/>
          </ac:spMkLst>
        </pc:spChg>
      </pc:sldChg>
      <pc:sldChg chg="modSp new mod">
        <pc:chgData name="Luis Quintanilla" userId="cf349709-1530-4ae8-9d29-e55e74f71517" providerId="ADAL" clId="{DBFF79C4-4E2A-4144-8F75-A18764926C56}" dt="2023-11-07T21:03:46.129" v="3616" actId="20577"/>
        <pc:sldMkLst>
          <pc:docMk/>
          <pc:sldMk cId="4093747628" sldId="287"/>
        </pc:sldMkLst>
        <pc:spChg chg="mod">
          <ac:chgData name="Luis Quintanilla" userId="cf349709-1530-4ae8-9d29-e55e74f71517" providerId="ADAL" clId="{DBFF79C4-4E2A-4144-8F75-A18764926C56}" dt="2023-11-07T21:03:22.831" v="3451" actId="20577"/>
          <ac:spMkLst>
            <pc:docMk/>
            <pc:sldMk cId="4093747628" sldId="287"/>
            <ac:spMk id="2" creationId="{78763C65-9BB5-95F5-0050-3E95C3823E3D}"/>
          </ac:spMkLst>
        </pc:spChg>
        <pc:spChg chg="mod">
          <ac:chgData name="Luis Quintanilla" userId="cf349709-1530-4ae8-9d29-e55e74f71517" providerId="ADAL" clId="{DBFF79C4-4E2A-4144-8F75-A18764926C56}" dt="2023-11-07T21:03:46.129" v="3616" actId="20577"/>
          <ac:spMkLst>
            <pc:docMk/>
            <pc:sldMk cId="4093747628" sldId="287"/>
            <ac:spMk id="3" creationId="{9D5284B0-922A-6181-EA39-BDBE46FE4D9E}"/>
          </ac:spMkLst>
        </pc:spChg>
      </pc:sldChg>
      <pc:sldChg chg="modSp new mod">
        <pc:chgData name="Luis Quintanilla" userId="cf349709-1530-4ae8-9d29-e55e74f71517" providerId="ADAL" clId="{DBFF79C4-4E2A-4144-8F75-A18764926C56}" dt="2023-11-07T21:04:26.734" v="3736" actId="20577"/>
        <pc:sldMkLst>
          <pc:docMk/>
          <pc:sldMk cId="281241404" sldId="288"/>
        </pc:sldMkLst>
        <pc:spChg chg="mod">
          <ac:chgData name="Luis Quintanilla" userId="cf349709-1530-4ae8-9d29-e55e74f71517" providerId="ADAL" clId="{DBFF79C4-4E2A-4144-8F75-A18764926C56}" dt="2023-11-07T21:04:14.491" v="3645" actId="20577"/>
          <ac:spMkLst>
            <pc:docMk/>
            <pc:sldMk cId="281241404" sldId="288"/>
            <ac:spMk id="2" creationId="{2D76DC64-348F-7062-6F98-533DC5CABB45}"/>
          </ac:spMkLst>
        </pc:spChg>
        <pc:spChg chg="mod">
          <ac:chgData name="Luis Quintanilla" userId="cf349709-1530-4ae8-9d29-e55e74f71517" providerId="ADAL" clId="{DBFF79C4-4E2A-4144-8F75-A18764926C56}" dt="2023-11-07T21:04:26.734" v="3736" actId="20577"/>
          <ac:spMkLst>
            <pc:docMk/>
            <pc:sldMk cId="281241404" sldId="288"/>
            <ac:spMk id="3" creationId="{5093EA6D-D699-20F4-B8BB-DF845B45C7A4}"/>
          </ac:spMkLst>
        </pc:spChg>
      </pc:sldChg>
      <pc:sldChg chg="add ord">
        <pc:chgData name="Luis Quintanilla" userId="cf349709-1530-4ae8-9d29-e55e74f71517" providerId="ADAL" clId="{DBFF79C4-4E2A-4144-8F75-A18764926C56}" dt="2023-11-07T21:05:03.752" v="3739"/>
        <pc:sldMkLst>
          <pc:docMk/>
          <pc:sldMk cId="3655818024" sldId="289"/>
        </pc:sldMkLst>
      </pc:sldChg>
      <pc:sldChg chg="modSp add mod ord">
        <pc:chgData name="Luis Quintanilla" userId="cf349709-1530-4ae8-9d29-e55e74f71517" providerId="ADAL" clId="{DBFF79C4-4E2A-4144-8F75-A18764926C56}" dt="2023-11-07T21:05:12.647" v="3753" actId="20577"/>
        <pc:sldMkLst>
          <pc:docMk/>
          <pc:sldMk cId="4109351673" sldId="290"/>
        </pc:sldMkLst>
        <pc:spChg chg="mod">
          <ac:chgData name="Luis Quintanilla" userId="cf349709-1530-4ae8-9d29-e55e74f71517" providerId="ADAL" clId="{DBFF79C4-4E2A-4144-8F75-A18764926C56}" dt="2023-11-07T21:05:12.647" v="3753" actId="20577"/>
          <ac:spMkLst>
            <pc:docMk/>
            <pc:sldMk cId="4109351673" sldId="290"/>
            <ac:spMk id="2" creationId="{39848AF0-3BAE-F08E-29EA-EDC5F419CDB0}"/>
          </ac:spMkLst>
        </pc:spChg>
      </pc:sldChg>
      <pc:sldChg chg="modSp add mod ord">
        <pc:chgData name="Luis Quintanilla" userId="cf349709-1530-4ae8-9d29-e55e74f71517" providerId="ADAL" clId="{DBFF79C4-4E2A-4144-8F75-A18764926C56}" dt="2023-11-07T21:08:24.621" v="3782" actId="20577"/>
        <pc:sldMkLst>
          <pc:docMk/>
          <pc:sldMk cId="2334878836" sldId="291"/>
        </pc:sldMkLst>
        <pc:spChg chg="mod">
          <ac:chgData name="Luis Quintanilla" userId="cf349709-1530-4ae8-9d29-e55e74f71517" providerId="ADAL" clId="{DBFF79C4-4E2A-4144-8F75-A18764926C56}" dt="2023-11-07T21:08:24.621" v="3782" actId="20577"/>
          <ac:spMkLst>
            <pc:docMk/>
            <pc:sldMk cId="2334878836" sldId="291"/>
            <ac:spMk id="2" creationId="{05FC711E-71C9-DDDF-AD6E-EF0FFC25128F}"/>
          </ac:spMkLst>
        </pc:spChg>
      </pc:sldChg>
      <pc:sldChg chg="modSp add mod">
        <pc:chgData name="Luis Quintanilla" userId="cf349709-1530-4ae8-9d29-e55e74f71517" providerId="ADAL" clId="{DBFF79C4-4E2A-4144-8F75-A18764926C56}" dt="2023-11-07T21:09:02.196" v="3967" actId="20577"/>
        <pc:sldMkLst>
          <pc:docMk/>
          <pc:sldMk cId="1760331064" sldId="292"/>
        </pc:sldMkLst>
        <pc:spChg chg="mod">
          <ac:chgData name="Luis Quintanilla" userId="cf349709-1530-4ae8-9d29-e55e74f71517" providerId="ADAL" clId="{DBFF79C4-4E2A-4144-8F75-A18764926C56}" dt="2023-11-07T21:09:02.196" v="3967" actId="20577"/>
          <ac:spMkLst>
            <pc:docMk/>
            <pc:sldMk cId="1760331064" sldId="292"/>
            <ac:spMk id="3" creationId="{0A8E0072-F383-D287-F6BE-296479C9CF20}"/>
          </ac:spMkLst>
        </pc:spChg>
      </pc:sldChg>
      <pc:sldChg chg="new del">
        <pc:chgData name="Luis Quintanilla" userId="cf349709-1530-4ae8-9d29-e55e74f71517" providerId="ADAL" clId="{DBFF79C4-4E2A-4144-8F75-A18764926C56}" dt="2023-11-07T21:08:30.645" v="3784" actId="47"/>
        <pc:sldMkLst>
          <pc:docMk/>
          <pc:sldMk cId="3195993428" sldId="292"/>
        </pc:sldMkLst>
      </pc:sldChg>
      <pc:sldChg chg="addSp delSp modSp new mod modClrScheme chgLayout">
        <pc:chgData name="Luis Quintanilla" userId="cf349709-1530-4ae8-9d29-e55e74f71517" providerId="ADAL" clId="{DBFF79C4-4E2A-4144-8F75-A18764926C56}" dt="2023-11-07T21:11:57.623" v="4531" actId="113"/>
        <pc:sldMkLst>
          <pc:docMk/>
          <pc:sldMk cId="3470982696" sldId="293"/>
        </pc:sldMkLst>
        <pc:spChg chg="mod ord">
          <ac:chgData name="Luis Quintanilla" userId="cf349709-1530-4ae8-9d29-e55e74f71517" providerId="ADAL" clId="{DBFF79C4-4E2A-4144-8F75-A18764926C56}" dt="2023-11-07T21:09:28.372" v="3984" actId="700"/>
          <ac:spMkLst>
            <pc:docMk/>
            <pc:sldMk cId="3470982696" sldId="293"/>
            <ac:spMk id="2" creationId="{E7ED7688-49B0-5506-C3A4-79AF70A6DD52}"/>
          </ac:spMkLst>
        </pc:spChg>
        <pc:spChg chg="del mod ord">
          <ac:chgData name="Luis Quintanilla" userId="cf349709-1530-4ae8-9d29-e55e74f71517" providerId="ADAL" clId="{DBFF79C4-4E2A-4144-8F75-A18764926C56}" dt="2023-11-07T21:09:28.372" v="3984" actId="700"/>
          <ac:spMkLst>
            <pc:docMk/>
            <pc:sldMk cId="3470982696" sldId="293"/>
            <ac:spMk id="3" creationId="{DDF1F851-4968-34B9-2537-98BA5DE7A2A2}"/>
          </ac:spMkLst>
        </pc:spChg>
        <pc:spChg chg="add mod ord">
          <ac:chgData name="Luis Quintanilla" userId="cf349709-1530-4ae8-9d29-e55e74f71517" providerId="ADAL" clId="{DBFF79C4-4E2A-4144-8F75-A18764926C56}" dt="2023-11-07T21:11:57.623" v="4531" actId="113"/>
          <ac:spMkLst>
            <pc:docMk/>
            <pc:sldMk cId="3470982696" sldId="293"/>
            <ac:spMk id="4" creationId="{C37A448A-A131-30EC-229B-3583E52D7DA3}"/>
          </ac:spMkLst>
        </pc:spChg>
        <pc:spChg chg="add mod ord">
          <ac:chgData name="Luis Quintanilla" userId="cf349709-1530-4ae8-9d29-e55e74f71517" providerId="ADAL" clId="{DBFF79C4-4E2A-4144-8F75-A18764926C56}" dt="2023-11-07T21:11:54.876" v="4529" actId="122"/>
          <ac:spMkLst>
            <pc:docMk/>
            <pc:sldMk cId="3470982696" sldId="293"/>
            <ac:spMk id="5" creationId="{BFDA6114-38ED-8F88-5E0A-DE6696946D67}"/>
          </ac:spMkLst>
        </pc:spChg>
        <pc:spChg chg="add mod ord">
          <ac:chgData name="Luis Quintanilla" userId="cf349709-1530-4ae8-9d29-e55e74f71517" providerId="ADAL" clId="{DBFF79C4-4E2A-4144-8F75-A18764926C56}" dt="2023-11-07T21:11:41.825" v="4524" actId="113"/>
          <ac:spMkLst>
            <pc:docMk/>
            <pc:sldMk cId="3470982696" sldId="293"/>
            <ac:spMk id="6" creationId="{C206664B-DA8C-667D-072D-5AF7325999EE}"/>
          </ac:spMkLst>
        </pc:spChg>
        <pc:picChg chg="add mod">
          <ac:chgData name="Luis Quintanilla" userId="cf349709-1530-4ae8-9d29-e55e74f71517" providerId="ADAL" clId="{DBFF79C4-4E2A-4144-8F75-A18764926C56}" dt="2023-11-07T21:11:51.106" v="4527" actId="1076"/>
          <ac:picMkLst>
            <pc:docMk/>
            <pc:sldMk cId="3470982696" sldId="293"/>
            <ac:picMk id="8" creationId="{EC1281D0-3917-4C9A-D023-B44E08EA41C0}"/>
          </ac:picMkLst>
        </pc:picChg>
      </pc:sldChg>
      <pc:sldChg chg="modSp add mod ord">
        <pc:chgData name="Luis Quintanilla" userId="cf349709-1530-4ae8-9d29-e55e74f71517" providerId="ADAL" clId="{DBFF79C4-4E2A-4144-8F75-A18764926C56}" dt="2023-11-07T21:12:17.983" v="4537" actId="20577"/>
        <pc:sldMkLst>
          <pc:docMk/>
          <pc:sldMk cId="559844603" sldId="294"/>
        </pc:sldMkLst>
        <pc:spChg chg="mod">
          <ac:chgData name="Luis Quintanilla" userId="cf349709-1530-4ae8-9d29-e55e74f71517" providerId="ADAL" clId="{DBFF79C4-4E2A-4144-8F75-A18764926C56}" dt="2023-11-07T21:12:17.983" v="4537" actId="20577"/>
          <ac:spMkLst>
            <pc:docMk/>
            <pc:sldMk cId="559844603" sldId="294"/>
            <ac:spMk id="2" creationId="{39848AF0-3BAE-F08E-29EA-EDC5F419CDB0}"/>
          </ac:spMkLst>
        </pc:spChg>
      </pc:sldChg>
      <pc:sldChg chg="addSp delSp modSp new mod">
        <pc:chgData name="Luis Quintanilla" userId="cf349709-1530-4ae8-9d29-e55e74f71517" providerId="ADAL" clId="{DBFF79C4-4E2A-4144-8F75-A18764926C56}" dt="2023-11-07T21:23:30.861" v="5060" actId="1076"/>
        <pc:sldMkLst>
          <pc:docMk/>
          <pc:sldMk cId="2834252497" sldId="295"/>
        </pc:sldMkLst>
        <pc:spChg chg="mod">
          <ac:chgData name="Luis Quintanilla" userId="cf349709-1530-4ae8-9d29-e55e74f71517" providerId="ADAL" clId="{DBFF79C4-4E2A-4144-8F75-A18764926C56}" dt="2023-11-07T21:15:12.119" v="4584" actId="20577"/>
          <ac:spMkLst>
            <pc:docMk/>
            <pc:sldMk cId="2834252497" sldId="295"/>
            <ac:spMk id="2" creationId="{B1591175-E1A9-81A4-87ED-F72A1D5D4352}"/>
          </ac:spMkLst>
        </pc:spChg>
        <pc:spChg chg="mod">
          <ac:chgData name="Luis Quintanilla" userId="cf349709-1530-4ae8-9d29-e55e74f71517" providerId="ADAL" clId="{DBFF79C4-4E2A-4144-8F75-A18764926C56}" dt="2023-11-07T21:22:21.723" v="5030" actId="20577"/>
          <ac:spMkLst>
            <pc:docMk/>
            <pc:sldMk cId="2834252497" sldId="295"/>
            <ac:spMk id="3" creationId="{ADB39F01-60E4-7FD9-0B03-C4734688A831}"/>
          </ac:spMkLst>
        </pc:spChg>
        <pc:spChg chg="add mod">
          <ac:chgData name="Luis Quintanilla" userId="cf349709-1530-4ae8-9d29-e55e74f71517" providerId="ADAL" clId="{DBFF79C4-4E2A-4144-8F75-A18764926C56}" dt="2023-11-07T21:16:37.375" v="4912" actId="1076"/>
          <ac:spMkLst>
            <pc:docMk/>
            <pc:sldMk cId="2834252497" sldId="295"/>
            <ac:spMk id="6" creationId="{88E83085-D216-2BD1-E242-A831C5C49920}"/>
          </ac:spMkLst>
        </pc:spChg>
        <pc:spChg chg="add mod">
          <ac:chgData name="Luis Quintanilla" userId="cf349709-1530-4ae8-9d29-e55e74f71517" providerId="ADAL" clId="{DBFF79C4-4E2A-4144-8F75-A18764926C56}" dt="2023-11-07T21:23:10.683" v="5034" actId="208"/>
          <ac:spMkLst>
            <pc:docMk/>
            <pc:sldMk cId="2834252497" sldId="295"/>
            <ac:spMk id="17" creationId="{7F4A1ADD-496C-23D5-653A-C3C7CDBFBD85}"/>
          </ac:spMkLst>
        </pc:spChg>
        <pc:spChg chg="add del mod">
          <ac:chgData name="Luis Quintanilla" userId="cf349709-1530-4ae8-9d29-e55e74f71517" providerId="ADAL" clId="{DBFF79C4-4E2A-4144-8F75-A18764926C56}" dt="2023-11-07T21:21:32.930" v="4975" actId="21"/>
          <ac:spMkLst>
            <pc:docMk/>
            <pc:sldMk cId="2834252497" sldId="295"/>
            <ac:spMk id="22" creationId="{E96C5E16-3673-17E0-0C4A-25E1421A7A1B}"/>
          </ac:spMkLst>
        </pc:spChg>
        <pc:spChg chg="add mod">
          <ac:chgData name="Luis Quintanilla" userId="cf349709-1530-4ae8-9d29-e55e74f71517" providerId="ADAL" clId="{DBFF79C4-4E2A-4144-8F75-A18764926C56}" dt="2023-11-07T21:23:30.861" v="5060" actId="1076"/>
          <ac:spMkLst>
            <pc:docMk/>
            <pc:sldMk cId="2834252497" sldId="295"/>
            <ac:spMk id="23" creationId="{607F6000-CD57-2437-8A05-7EA3D74FA358}"/>
          </ac:spMkLst>
        </pc:spChg>
        <pc:spChg chg="add mod">
          <ac:chgData name="Luis Quintanilla" userId="cf349709-1530-4ae8-9d29-e55e74f71517" providerId="ADAL" clId="{DBFF79C4-4E2A-4144-8F75-A18764926C56}" dt="2023-11-07T21:21:42.855" v="4986" actId="1076"/>
          <ac:spMkLst>
            <pc:docMk/>
            <pc:sldMk cId="2834252497" sldId="295"/>
            <ac:spMk id="26" creationId="{DCC7D4E5-022F-AD27-C9A5-D5750178FC64}"/>
          </ac:spMkLst>
        </pc:spChg>
        <pc:spChg chg="add mod">
          <ac:chgData name="Luis Quintanilla" userId="cf349709-1530-4ae8-9d29-e55e74f71517" providerId="ADAL" clId="{DBFF79C4-4E2A-4144-8F75-A18764926C56}" dt="2023-11-07T21:21:49" v="4995" actId="20577"/>
          <ac:spMkLst>
            <pc:docMk/>
            <pc:sldMk cId="2834252497" sldId="295"/>
            <ac:spMk id="27" creationId="{16884ED7-07B7-5413-FBEE-CD3F5E031882}"/>
          </ac:spMkLst>
        </pc:spChg>
        <pc:spChg chg="add mod">
          <ac:chgData name="Luis Quintanilla" userId="cf349709-1530-4ae8-9d29-e55e74f71517" providerId="ADAL" clId="{DBFF79C4-4E2A-4144-8F75-A18764926C56}" dt="2023-11-07T21:22:15.636" v="5022" actId="20577"/>
          <ac:spMkLst>
            <pc:docMk/>
            <pc:sldMk cId="2834252497" sldId="295"/>
            <ac:spMk id="32" creationId="{FEF1202F-1658-AF19-F4A3-55A53ADCCD2C}"/>
          </ac:spMkLst>
        </pc:spChg>
        <pc:picChg chg="add mod">
          <ac:chgData name="Luis Quintanilla" userId="cf349709-1530-4ae8-9d29-e55e74f71517" providerId="ADAL" clId="{DBFF79C4-4E2A-4144-8F75-A18764926C56}" dt="2023-11-07T21:19:51.486" v="4946" actId="207"/>
          <ac:picMkLst>
            <pc:docMk/>
            <pc:sldMk cId="2834252497" sldId="295"/>
            <ac:picMk id="5" creationId="{B9AF1040-3153-519F-DF0E-C36EC2D63CC3}"/>
          </ac:picMkLst>
        </pc:picChg>
        <pc:picChg chg="add del mod">
          <ac:chgData name="Luis Quintanilla" userId="cf349709-1530-4ae8-9d29-e55e74f71517" providerId="ADAL" clId="{DBFF79C4-4E2A-4144-8F75-A18764926C56}" dt="2023-11-07T21:18:41.553" v="4930" actId="478"/>
          <ac:picMkLst>
            <pc:docMk/>
            <pc:sldMk cId="2834252497" sldId="295"/>
            <ac:picMk id="10" creationId="{EBCC0218-66EA-9380-77F1-5F62B55DDE92}"/>
          </ac:picMkLst>
        </pc:picChg>
        <pc:picChg chg="add del mod">
          <ac:chgData name="Luis Quintanilla" userId="cf349709-1530-4ae8-9d29-e55e74f71517" providerId="ADAL" clId="{DBFF79C4-4E2A-4144-8F75-A18764926C56}" dt="2023-11-07T21:18:44.956" v="4931" actId="478"/>
          <ac:picMkLst>
            <pc:docMk/>
            <pc:sldMk cId="2834252497" sldId="295"/>
            <ac:picMk id="12" creationId="{E3032C65-A939-542C-5A1F-AFCE5F7AEBEF}"/>
          </ac:picMkLst>
        </pc:picChg>
        <pc:picChg chg="add mod">
          <ac:chgData name="Luis Quintanilla" userId="cf349709-1530-4ae8-9d29-e55e74f71517" providerId="ADAL" clId="{DBFF79C4-4E2A-4144-8F75-A18764926C56}" dt="2023-11-07T21:20:30.750" v="4951" actId="2085"/>
          <ac:picMkLst>
            <pc:docMk/>
            <pc:sldMk cId="2834252497" sldId="295"/>
            <ac:picMk id="14" creationId="{B55198E6-5BBD-5098-D750-A2BBAADCD034}"/>
          </ac:picMkLst>
        </pc:picChg>
        <pc:picChg chg="add mod">
          <ac:chgData name="Luis Quintanilla" userId="cf349709-1530-4ae8-9d29-e55e74f71517" providerId="ADAL" clId="{DBFF79C4-4E2A-4144-8F75-A18764926C56}" dt="2023-11-07T21:19:51.486" v="4946" actId="207"/>
          <ac:picMkLst>
            <pc:docMk/>
            <pc:sldMk cId="2834252497" sldId="295"/>
            <ac:picMk id="15" creationId="{70F36B17-AABA-82BF-71AF-83E5897181F6}"/>
          </ac:picMkLst>
        </pc:picChg>
        <pc:picChg chg="add mod">
          <ac:chgData name="Luis Quintanilla" userId="cf349709-1530-4ae8-9d29-e55e74f71517" providerId="ADAL" clId="{DBFF79C4-4E2A-4144-8F75-A18764926C56}" dt="2023-11-07T21:19:51.486" v="4946" actId="207"/>
          <ac:picMkLst>
            <pc:docMk/>
            <pc:sldMk cId="2834252497" sldId="295"/>
            <ac:picMk id="16" creationId="{8EE8A245-6B28-BB10-FA13-D8045975E3FD}"/>
          </ac:picMkLst>
        </pc:picChg>
        <pc:cxnChg chg="add mod">
          <ac:chgData name="Luis Quintanilla" userId="cf349709-1530-4ae8-9d29-e55e74f71517" providerId="ADAL" clId="{DBFF79C4-4E2A-4144-8F75-A18764926C56}" dt="2023-11-07T21:23:10.683" v="5034" actId="208"/>
          <ac:cxnSpMkLst>
            <pc:docMk/>
            <pc:sldMk cId="2834252497" sldId="295"/>
            <ac:cxnSpMk id="8" creationId="{59C66F08-0A0D-932C-19EF-C3031ECD0A03}"/>
          </ac:cxnSpMkLst>
        </pc:cxnChg>
        <pc:cxnChg chg="add mod">
          <ac:chgData name="Luis Quintanilla" userId="cf349709-1530-4ae8-9d29-e55e74f71517" providerId="ADAL" clId="{DBFF79C4-4E2A-4144-8F75-A18764926C56}" dt="2023-11-07T21:23:10.683" v="5034" actId="208"/>
          <ac:cxnSpMkLst>
            <pc:docMk/>
            <pc:sldMk cId="2834252497" sldId="295"/>
            <ac:cxnSpMk id="19" creationId="{DE407BB6-ADCF-8740-56C7-E0B3F8626A58}"/>
          </ac:cxnSpMkLst>
        </pc:cxnChg>
        <pc:cxnChg chg="add mod">
          <ac:chgData name="Luis Quintanilla" userId="cf349709-1530-4ae8-9d29-e55e74f71517" providerId="ADAL" clId="{DBFF79C4-4E2A-4144-8F75-A18764926C56}" dt="2023-11-07T21:23:10.683" v="5034" actId="208"/>
          <ac:cxnSpMkLst>
            <pc:docMk/>
            <pc:sldMk cId="2834252497" sldId="295"/>
            <ac:cxnSpMk id="25" creationId="{1DF60C0D-C5A2-1B02-90AF-C929D7D619AB}"/>
          </ac:cxnSpMkLst>
        </pc:cxnChg>
        <pc:cxnChg chg="add mod">
          <ac:chgData name="Luis Quintanilla" userId="cf349709-1530-4ae8-9d29-e55e74f71517" providerId="ADAL" clId="{DBFF79C4-4E2A-4144-8F75-A18764926C56}" dt="2023-11-07T21:23:10.683" v="5034" actId="208"/>
          <ac:cxnSpMkLst>
            <pc:docMk/>
            <pc:sldMk cId="2834252497" sldId="295"/>
            <ac:cxnSpMk id="29" creationId="{6095040D-0C13-BF8F-9759-99F94D7E6730}"/>
          </ac:cxnSpMkLst>
        </pc:cxnChg>
        <pc:cxnChg chg="add mod">
          <ac:chgData name="Luis Quintanilla" userId="cf349709-1530-4ae8-9d29-e55e74f71517" providerId="ADAL" clId="{DBFF79C4-4E2A-4144-8F75-A18764926C56}" dt="2023-11-07T21:23:10.683" v="5034" actId="208"/>
          <ac:cxnSpMkLst>
            <pc:docMk/>
            <pc:sldMk cId="2834252497" sldId="295"/>
            <ac:cxnSpMk id="33" creationId="{4641D5EE-8763-DE0F-E1A8-982F1BA424FC}"/>
          </ac:cxnSpMkLst>
        </pc:cxnChg>
      </pc:sldChg>
      <pc:sldChg chg="add del">
        <pc:chgData name="Luis Quintanilla" userId="cf349709-1530-4ae8-9d29-e55e74f71517" providerId="ADAL" clId="{DBFF79C4-4E2A-4144-8F75-A18764926C56}" dt="2023-11-07T21:24:38.729" v="5062" actId="47"/>
        <pc:sldMkLst>
          <pc:docMk/>
          <pc:sldMk cId="1158090101" sldId="296"/>
        </pc:sldMkLst>
      </pc:sldChg>
      <pc:sldChg chg="add">
        <pc:chgData name="Luis Quintanilla" userId="cf349709-1530-4ae8-9d29-e55e74f71517" providerId="ADAL" clId="{DBFF79C4-4E2A-4144-8F75-A18764926C56}" dt="2023-11-07T21:24:43.454" v="5063"/>
        <pc:sldMkLst>
          <pc:docMk/>
          <pc:sldMk cId="3110112839" sldId="296"/>
        </pc:sldMkLst>
      </pc:sldChg>
      <pc:sldChg chg="modSp add mod ord">
        <pc:chgData name="Luis Quintanilla" userId="cf349709-1530-4ae8-9d29-e55e74f71517" providerId="ADAL" clId="{DBFF79C4-4E2A-4144-8F75-A18764926C56}" dt="2023-11-07T21:26:30.074" v="5069" actId="20577"/>
        <pc:sldMkLst>
          <pc:docMk/>
          <pc:sldMk cId="396508450" sldId="297"/>
        </pc:sldMkLst>
        <pc:spChg chg="mod">
          <ac:chgData name="Luis Quintanilla" userId="cf349709-1530-4ae8-9d29-e55e74f71517" providerId="ADAL" clId="{DBFF79C4-4E2A-4144-8F75-A18764926C56}" dt="2023-11-07T21:26:30.074" v="5069" actId="20577"/>
          <ac:spMkLst>
            <pc:docMk/>
            <pc:sldMk cId="396508450" sldId="297"/>
            <ac:spMk id="2" creationId="{39848AF0-3BAE-F08E-29EA-EDC5F419CDB0}"/>
          </ac:spMkLst>
        </pc:spChg>
      </pc:sldChg>
      <pc:sldChg chg="modSp add mod">
        <pc:chgData name="Luis Quintanilla" userId="cf349709-1530-4ae8-9d29-e55e74f71517" providerId="ADAL" clId="{DBFF79C4-4E2A-4144-8F75-A18764926C56}" dt="2023-11-07T21:27:04.544" v="5101" actId="20577"/>
        <pc:sldMkLst>
          <pc:docMk/>
          <pc:sldMk cId="1912492685" sldId="298"/>
        </pc:sldMkLst>
        <pc:spChg chg="mod">
          <ac:chgData name="Luis Quintanilla" userId="cf349709-1530-4ae8-9d29-e55e74f71517" providerId="ADAL" clId="{DBFF79C4-4E2A-4144-8F75-A18764926C56}" dt="2023-11-07T21:27:04.544" v="5101" actId="20577"/>
          <ac:spMkLst>
            <pc:docMk/>
            <pc:sldMk cId="1912492685" sldId="298"/>
            <ac:spMk id="2" creationId="{05FC711E-71C9-DDDF-AD6E-EF0FFC25128F}"/>
          </ac:spMkLst>
        </pc:spChg>
      </pc:sldChg>
      <pc:sldChg chg="new del">
        <pc:chgData name="Luis Quintanilla" userId="cf349709-1530-4ae8-9d29-e55e74f71517" providerId="ADAL" clId="{DBFF79C4-4E2A-4144-8F75-A18764926C56}" dt="2023-11-07T21:28:03.440" v="5106" actId="47"/>
        <pc:sldMkLst>
          <pc:docMk/>
          <pc:sldMk cId="3696015532" sldId="299"/>
        </pc:sldMkLst>
      </pc:sldChg>
      <pc:sldChg chg="modSp add mod">
        <pc:chgData name="Luis Quintanilla" userId="cf349709-1530-4ae8-9d29-e55e74f71517" providerId="ADAL" clId="{DBFF79C4-4E2A-4144-8F75-A18764926C56}" dt="2023-11-07T21:28:31.146" v="5246" actId="20577"/>
        <pc:sldMkLst>
          <pc:docMk/>
          <pc:sldMk cId="3706069229" sldId="300"/>
        </pc:sldMkLst>
        <pc:spChg chg="mod">
          <ac:chgData name="Luis Quintanilla" userId="cf349709-1530-4ae8-9d29-e55e74f71517" providerId="ADAL" clId="{DBFF79C4-4E2A-4144-8F75-A18764926C56}" dt="2023-11-07T21:28:08.430" v="5120" actId="20577"/>
          <ac:spMkLst>
            <pc:docMk/>
            <pc:sldMk cId="3706069229" sldId="300"/>
            <ac:spMk id="2" creationId="{39848AF0-3BAE-F08E-29EA-EDC5F419CDB0}"/>
          </ac:spMkLst>
        </pc:spChg>
        <pc:spChg chg="mod">
          <ac:chgData name="Luis Quintanilla" userId="cf349709-1530-4ae8-9d29-e55e74f71517" providerId="ADAL" clId="{DBFF79C4-4E2A-4144-8F75-A18764926C56}" dt="2023-11-07T21:28:31.146" v="5246" actId="20577"/>
          <ac:spMkLst>
            <pc:docMk/>
            <pc:sldMk cId="3706069229" sldId="300"/>
            <ac:spMk id="3" creationId="{0A8E0072-F383-D287-F6BE-296479C9CF20}"/>
          </ac:spMkLst>
        </pc:spChg>
      </pc:sldChg>
      <pc:sldChg chg="addSp modSp new mod">
        <pc:chgData name="Luis Quintanilla" userId="cf349709-1530-4ae8-9d29-e55e74f71517" providerId="ADAL" clId="{DBFF79C4-4E2A-4144-8F75-A18764926C56}" dt="2023-11-07T21:31:52.488" v="5469" actId="1582"/>
        <pc:sldMkLst>
          <pc:docMk/>
          <pc:sldMk cId="1400114770" sldId="301"/>
        </pc:sldMkLst>
        <pc:spChg chg="mod">
          <ac:chgData name="Luis Quintanilla" userId="cf349709-1530-4ae8-9d29-e55e74f71517" providerId="ADAL" clId="{DBFF79C4-4E2A-4144-8F75-A18764926C56}" dt="2023-11-07T21:28:57.720" v="5279" actId="20577"/>
          <ac:spMkLst>
            <pc:docMk/>
            <pc:sldMk cId="1400114770" sldId="301"/>
            <ac:spMk id="2" creationId="{EC4F3FF9-EFA3-30D2-2152-AA3C1C4FF173}"/>
          </ac:spMkLst>
        </pc:spChg>
        <pc:spChg chg="mod">
          <ac:chgData name="Luis Quintanilla" userId="cf349709-1530-4ae8-9d29-e55e74f71517" providerId="ADAL" clId="{DBFF79C4-4E2A-4144-8F75-A18764926C56}" dt="2023-11-07T21:29:38.084" v="5426" actId="1076"/>
          <ac:spMkLst>
            <pc:docMk/>
            <pc:sldMk cId="1400114770" sldId="301"/>
            <ac:spMk id="3" creationId="{E1974EAF-4529-3E2D-E48F-C7C6DF2D168E}"/>
          </ac:spMkLst>
        </pc:spChg>
        <pc:spChg chg="add mod">
          <ac:chgData name="Luis Quintanilla" userId="cf349709-1530-4ae8-9d29-e55e74f71517" providerId="ADAL" clId="{DBFF79C4-4E2A-4144-8F75-A18764926C56}" dt="2023-11-07T21:31:12.064" v="5459" actId="1076"/>
          <ac:spMkLst>
            <pc:docMk/>
            <pc:sldMk cId="1400114770" sldId="301"/>
            <ac:spMk id="7" creationId="{E397E799-215B-3B31-DC13-73F653E95F34}"/>
          </ac:spMkLst>
        </pc:spChg>
        <pc:picChg chg="add mod">
          <ac:chgData name="Luis Quintanilla" userId="cf349709-1530-4ae8-9d29-e55e74f71517" providerId="ADAL" clId="{DBFF79C4-4E2A-4144-8F75-A18764926C56}" dt="2023-11-07T21:30:54.236" v="5454" actId="207"/>
          <ac:picMkLst>
            <pc:docMk/>
            <pc:sldMk cId="1400114770" sldId="301"/>
            <ac:picMk id="5" creationId="{81D4C7A2-1AAC-CF67-400F-9575462BA74F}"/>
          </ac:picMkLst>
        </pc:picChg>
        <pc:picChg chg="add mod">
          <ac:chgData name="Luis Quintanilla" userId="cf349709-1530-4ae8-9d29-e55e74f71517" providerId="ADAL" clId="{DBFF79C4-4E2A-4144-8F75-A18764926C56}" dt="2023-11-07T21:31:17.066" v="5461" actId="1076"/>
          <ac:picMkLst>
            <pc:docMk/>
            <pc:sldMk cId="1400114770" sldId="301"/>
            <ac:picMk id="6" creationId="{ABB85FFD-3831-0F91-9534-43D75ED9B5BB}"/>
          </ac:picMkLst>
        </pc:picChg>
        <pc:cxnChg chg="add mod">
          <ac:chgData name="Luis Quintanilla" userId="cf349709-1530-4ae8-9d29-e55e74f71517" providerId="ADAL" clId="{DBFF79C4-4E2A-4144-8F75-A18764926C56}" dt="2023-11-07T21:31:52.488" v="5469" actId="1582"/>
          <ac:cxnSpMkLst>
            <pc:docMk/>
            <pc:sldMk cId="1400114770" sldId="301"/>
            <ac:cxnSpMk id="9" creationId="{2841D05F-7CFC-6E42-53E6-6D947DB01734}"/>
          </ac:cxnSpMkLst>
        </pc:cxnChg>
        <pc:cxnChg chg="add mod">
          <ac:chgData name="Luis Quintanilla" userId="cf349709-1530-4ae8-9d29-e55e74f71517" providerId="ADAL" clId="{DBFF79C4-4E2A-4144-8F75-A18764926C56}" dt="2023-11-07T21:31:52.488" v="5469" actId="1582"/>
          <ac:cxnSpMkLst>
            <pc:docMk/>
            <pc:sldMk cId="1400114770" sldId="301"/>
            <ac:cxnSpMk id="10" creationId="{79FD2CF6-3B4D-8B33-1367-B23F39B923DB}"/>
          </ac:cxnSpMkLst>
        </pc:cxnChg>
        <pc:cxnChg chg="add mod">
          <ac:chgData name="Luis Quintanilla" userId="cf349709-1530-4ae8-9d29-e55e74f71517" providerId="ADAL" clId="{DBFF79C4-4E2A-4144-8F75-A18764926C56}" dt="2023-11-07T21:31:52.488" v="5469" actId="1582"/>
          <ac:cxnSpMkLst>
            <pc:docMk/>
            <pc:sldMk cId="1400114770" sldId="301"/>
            <ac:cxnSpMk id="11" creationId="{9D1A7025-DD73-1E3B-E989-735FB96ED641}"/>
          </ac:cxnSpMkLst>
        </pc:cxnChg>
        <pc:cxnChg chg="add mod">
          <ac:chgData name="Luis Quintanilla" userId="cf349709-1530-4ae8-9d29-e55e74f71517" providerId="ADAL" clId="{DBFF79C4-4E2A-4144-8F75-A18764926C56}" dt="2023-11-07T21:31:52.488" v="5469" actId="1582"/>
          <ac:cxnSpMkLst>
            <pc:docMk/>
            <pc:sldMk cId="1400114770" sldId="301"/>
            <ac:cxnSpMk id="12" creationId="{96986057-ECF1-4E53-63E9-62B9FB680C9C}"/>
          </ac:cxnSpMkLst>
        </pc:cxnChg>
      </pc:sldChg>
      <pc:sldChg chg="addSp delSp modSp new mod modClrScheme chgLayout">
        <pc:chgData name="Luis Quintanilla" userId="cf349709-1530-4ae8-9d29-e55e74f71517" providerId="ADAL" clId="{DBFF79C4-4E2A-4144-8F75-A18764926C56}" dt="2023-11-07T23:27:15.244" v="5599" actId="1076"/>
        <pc:sldMkLst>
          <pc:docMk/>
          <pc:sldMk cId="1556860256" sldId="302"/>
        </pc:sldMkLst>
        <pc:spChg chg="mod ord">
          <ac:chgData name="Luis Quintanilla" userId="cf349709-1530-4ae8-9d29-e55e74f71517" providerId="ADAL" clId="{DBFF79C4-4E2A-4144-8F75-A18764926C56}" dt="2023-11-07T21:32:47.429" v="5505" actId="700"/>
          <ac:spMkLst>
            <pc:docMk/>
            <pc:sldMk cId="1556860256" sldId="302"/>
            <ac:spMk id="2" creationId="{62A7AEB2-B6A1-DEF1-8635-9957C1DBC328}"/>
          </ac:spMkLst>
        </pc:spChg>
        <pc:spChg chg="del mod ord">
          <ac:chgData name="Luis Quintanilla" userId="cf349709-1530-4ae8-9d29-e55e74f71517" providerId="ADAL" clId="{DBFF79C4-4E2A-4144-8F75-A18764926C56}" dt="2023-11-07T21:32:47.429" v="5505" actId="700"/>
          <ac:spMkLst>
            <pc:docMk/>
            <pc:sldMk cId="1556860256" sldId="302"/>
            <ac:spMk id="3" creationId="{E4440C12-4EE0-5903-C0AF-EBB584DD02DC}"/>
          </ac:spMkLst>
        </pc:spChg>
        <pc:spChg chg="add mod ord">
          <ac:chgData name="Luis Quintanilla" userId="cf349709-1530-4ae8-9d29-e55e74f71517" providerId="ADAL" clId="{DBFF79C4-4E2A-4144-8F75-A18764926C56}" dt="2023-11-07T23:26:11.034" v="5584" actId="20577"/>
          <ac:spMkLst>
            <pc:docMk/>
            <pc:sldMk cId="1556860256" sldId="302"/>
            <ac:spMk id="4" creationId="{C2B8082F-23AC-3EE1-9913-3050B3345E21}"/>
          </ac:spMkLst>
        </pc:spChg>
        <pc:spChg chg="add mod ord">
          <ac:chgData name="Luis Quintanilla" userId="cf349709-1530-4ae8-9d29-e55e74f71517" providerId="ADAL" clId="{DBFF79C4-4E2A-4144-8F75-A18764926C56}" dt="2023-11-07T23:25:36.120" v="5580" actId="122"/>
          <ac:spMkLst>
            <pc:docMk/>
            <pc:sldMk cId="1556860256" sldId="302"/>
            <ac:spMk id="5" creationId="{847963E0-91C5-5BF5-0F07-8B9E6EB698A3}"/>
          </ac:spMkLst>
        </pc:spChg>
        <pc:spChg chg="add mod ord">
          <ac:chgData name="Luis Quintanilla" userId="cf349709-1530-4ae8-9d29-e55e74f71517" providerId="ADAL" clId="{DBFF79C4-4E2A-4144-8F75-A18764926C56}" dt="2023-11-07T23:25:34.523" v="5579" actId="122"/>
          <ac:spMkLst>
            <pc:docMk/>
            <pc:sldMk cId="1556860256" sldId="302"/>
            <ac:spMk id="6" creationId="{17414509-8EA4-59AA-A109-E6CB2A74C35E}"/>
          </ac:spMkLst>
        </pc:spChg>
        <pc:picChg chg="add mod modCrop">
          <ac:chgData name="Luis Quintanilla" userId="cf349709-1530-4ae8-9d29-e55e74f71517" providerId="ADAL" clId="{DBFF79C4-4E2A-4144-8F75-A18764926C56}" dt="2023-11-07T23:26:27.915" v="5590" actId="1076"/>
          <ac:picMkLst>
            <pc:docMk/>
            <pc:sldMk cId="1556860256" sldId="302"/>
            <ac:picMk id="8" creationId="{E1E6C64A-8338-11EB-46AC-474899F7C84D}"/>
          </ac:picMkLst>
        </pc:picChg>
        <pc:picChg chg="add mod">
          <ac:chgData name="Luis Quintanilla" userId="cf349709-1530-4ae8-9d29-e55e74f71517" providerId="ADAL" clId="{DBFF79C4-4E2A-4144-8F75-A18764926C56}" dt="2023-11-07T23:26:51.011" v="5593" actId="1076"/>
          <ac:picMkLst>
            <pc:docMk/>
            <pc:sldMk cId="1556860256" sldId="302"/>
            <ac:picMk id="10" creationId="{A949ECAB-2B03-7D25-78C0-C763C47D0A8E}"/>
          </ac:picMkLst>
        </pc:picChg>
        <pc:picChg chg="add mod">
          <ac:chgData name="Luis Quintanilla" userId="cf349709-1530-4ae8-9d29-e55e74f71517" providerId="ADAL" clId="{DBFF79C4-4E2A-4144-8F75-A18764926C56}" dt="2023-11-07T23:27:15.244" v="5599" actId="1076"/>
          <ac:picMkLst>
            <pc:docMk/>
            <pc:sldMk cId="1556860256" sldId="302"/>
            <ac:picMk id="12" creationId="{2FEE2180-0063-DD76-0370-1CDB15942F55}"/>
          </ac:picMkLst>
        </pc:picChg>
      </pc:sldChg>
      <pc:sldChg chg="add ord">
        <pc:chgData name="Luis Quintanilla" userId="cf349709-1530-4ae8-9d29-e55e74f71517" providerId="ADAL" clId="{DBFF79C4-4E2A-4144-8F75-A18764926C56}" dt="2023-11-07T21:33:43.911" v="5508"/>
        <pc:sldMkLst>
          <pc:docMk/>
          <pc:sldMk cId="3563013779" sldId="303"/>
        </pc:sldMkLst>
      </pc:sldChg>
      <pc:sldChg chg="modSp add mod ord">
        <pc:chgData name="Luis Quintanilla" userId="cf349709-1530-4ae8-9d29-e55e74f71517" providerId="ADAL" clId="{DBFF79C4-4E2A-4144-8F75-A18764926C56}" dt="2023-11-07T21:33:53.709" v="5514" actId="20577"/>
        <pc:sldMkLst>
          <pc:docMk/>
          <pc:sldMk cId="2088467182" sldId="304"/>
        </pc:sldMkLst>
        <pc:spChg chg="mod">
          <ac:chgData name="Luis Quintanilla" userId="cf349709-1530-4ae8-9d29-e55e74f71517" providerId="ADAL" clId="{DBFF79C4-4E2A-4144-8F75-A18764926C56}" dt="2023-11-07T21:33:53.709" v="5514" actId="20577"/>
          <ac:spMkLst>
            <pc:docMk/>
            <pc:sldMk cId="2088467182" sldId="304"/>
            <ac:spMk id="2" creationId="{39848AF0-3BAE-F08E-29EA-EDC5F419CDB0}"/>
          </ac:spMkLst>
        </pc:spChg>
      </pc:sldChg>
      <pc:sldChg chg="modSp add mod">
        <pc:chgData name="Luis Quintanilla" userId="cf349709-1530-4ae8-9d29-e55e74f71517" providerId="ADAL" clId="{DBFF79C4-4E2A-4144-8F75-A18764926C56}" dt="2023-11-07T23:27:55.293" v="5617" actId="20577"/>
        <pc:sldMkLst>
          <pc:docMk/>
          <pc:sldMk cId="1190754054" sldId="305"/>
        </pc:sldMkLst>
        <pc:spChg chg="mod">
          <ac:chgData name="Luis Quintanilla" userId="cf349709-1530-4ae8-9d29-e55e74f71517" providerId="ADAL" clId="{DBFF79C4-4E2A-4144-8F75-A18764926C56}" dt="2023-11-07T23:27:55.293" v="5617" actId="20577"/>
          <ac:spMkLst>
            <pc:docMk/>
            <pc:sldMk cId="1190754054" sldId="305"/>
            <ac:spMk id="2" creationId="{05FC711E-71C9-DDDF-AD6E-EF0FFC25128F}"/>
          </ac:spMkLst>
        </pc:spChg>
      </pc:sldChg>
      <pc:sldChg chg="modSp add mod">
        <pc:chgData name="Luis Quintanilla" userId="cf349709-1530-4ae8-9d29-e55e74f71517" providerId="ADAL" clId="{DBFF79C4-4E2A-4144-8F75-A18764926C56}" dt="2023-11-07T23:28:26.071" v="5725" actId="20577"/>
        <pc:sldMkLst>
          <pc:docMk/>
          <pc:sldMk cId="1530215170" sldId="306"/>
        </pc:sldMkLst>
        <pc:spChg chg="mod">
          <ac:chgData name="Luis Quintanilla" userId="cf349709-1530-4ae8-9d29-e55e74f71517" providerId="ADAL" clId="{DBFF79C4-4E2A-4144-8F75-A18764926C56}" dt="2023-11-07T23:28:26.071" v="5725" actId="20577"/>
          <ac:spMkLst>
            <pc:docMk/>
            <pc:sldMk cId="1530215170" sldId="306"/>
            <ac:spMk id="3" creationId="{0A8E0072-F383-D287-F6BE-296479C9CF20}"/>
          </ac:spMkLst>
        </pc:spChg>
      </pc:sldChg>
      <pc:sldChg chg="addSp modSp new mod">
        <pc:chgData name="Luis Quintanilla" userId="cf349709-1530-4ae8-9d29-e55e74f71517" providerId="ADAL" clId="{DBFF79C4-4E2A-4144-8F75-A18764926C56}" dt="2023-11-07T23:31:16.876" v="6342" actId="1076"/>
        <pc:sldMkLst>
          <pc:docMk/>
          <pc:sldMk cId="2995403322" sldId="307"/>
        </pc:sldMkLst>
        <pc:spChg chg="mod">
          <ac:chgData name="Luis Quintanilla" userId="cf349709-1530-4ae8-9d29-e55e74f71517" providerId="ADAL" clId="{DBFF79C4-4E2A-4144-8F75-A18764926C56}" dt="2023-11-07T23:28:48.319" v="5759" actId="20577"/>
          <ac:spMkLst>
            <pc:docMk/>
            <pc:sldMk cId="2995403322" sldId="307"/>
            <ac:spMk id="2" creationId="{471514DC-9842-B30C-3B8C-6D909C886DEE}"/>
          </ac:spMkLst>
        </pc:spChg>
        <pc:spChg chg="mod">
          <ac:chgData name="Luis Quintanilla" userId="cf349709-1530-4ae8-9d29-e55e74f71517" providerId="ADAL" clId="{DBFF79C4-4E2A-4144-8F75-A18764926C56}" dt="2023-11-07T23:29:09.281" v="5862" actId="20577"/>
          <ac:spMkLst>
            <pc:docMk/>
            <pc:sldMk cId="2995403322" sldId="307"/>
            <ac:spMk id="3" creationId="{424C81E3-4042-452A-0F48-369385DCE5EB}"/>
          </ac:spMkLst>
        </pc:spChg>
        <pc:picChg chg="add mod">
          <ac:chgData name="Luis Quintanilla" userId="cf349709-1530-4ae8-9d29-e55e74f71517" providerId="ADAL" clId="{DBFF79C4-4E2A-4144-8F75-A18764926C56}" dt="2023-11-07T23:31:16.876" v="6342" actId="1076"/>
          <ac:picMkLst>
            <pc:docMk/>
            <pc:sldMk cId="2995403322" sldId="307"/>
            <ac:picMk id="1026" creationId="{D672C80A-9C1E-56ED-43D6-4391329A3515}"/>
          </ac:picMkLst>
        </pc:picChg>
      </pc:sldChg>
      <pc:sldChg chg="modSp new mod">
        <pc:chgData name="Luis Quintanilla" userId="cf349709-1530-4ae8-9d29-e55e74f71517" providerId="ADAL" clId="{DBFF79C4-4E2A-4144-8F75-A18764926C56}" dt="2023-11-07T23:30:45.834" v="6336" actId="20577"/>
        <pc:sldMkLst>
          <pc:docMk/>
          <pc:sldMk cId="4270572932" sldId="308"/>
        </pc:sldMkLst>
        <pc:spChg chg="mod">
          <ac:chgData name="Luis Quintanilla" userId="cf349709-1530-4ae8-9d29-e55e74f71517" providerId="ADAL" clId="{DBFF79C4-4E2A-4144-8F75-A18764926C56}" dt="2023-11-07T23:29:34.082" v="5902" actId="20577"/>
          <ac:spMkLst>
            <pc:docMk/>
            <pc:sldMk cId="4270572932" sldId="308"/>
            <ac:spMk id="2" creationId="{7592DB27-B087-6240-0E94-CE26D494FD55}"/>
          </ac:spMkLst>
        </pc:spChg>
        <pc:spChg chg="mod">
          <ac:chgData name="Luis Quintanilla" userId="cf349709-1530-4ae8-9d29-e55e74f71517" providerId="ADAL" clId="{DBFF79C4-4E2A-4144-8F75-A18764926C56}" dt="2023-11-07T23:30:45.834" v="6336" actId="20577"/>
          <ac:spMkLst>
            <pc:docMk/>
            <pc:sldMk cId="4270572932" sldId="308"/>
            <ac:spMk id="3" creationId="{BC5377B2-13F7-2EF3-4482-0F8EE2C2C40C}"/>
          </ac:spMkLst>
        </pc:spChg>
      </pc:sldChg>
      <pc:sldChg chg="add">
        <pc:chgData name="Luis Quintanilla" userId="cf349709-1530-4ae8-9d29-e55e74f71517" providerId="ADAL" clId="{DBFF79C4-4E2A-4144-8F75-A18764926C56}" dt="2023-11-07T23:31:27.321" v="6343"/>
        <pc:sldMkLst>
          <pc:docMk/>
          <pc:sldMk cId="3026636262" sldId="309"/>
        </pc:sldMkLst>
      </pc:sldChg>
      <pc:sldChg chg="modSp add mod">
        <pc:chgData name="Luis Quintanilla" userId="cf349709-1530-4ae8-9d29-e55e74f71517" providerId="ADAL" clId="{DBFF79C4-4E2A-4144-8F75-A18764926C56}" dt="2023-11-07T23:31:36.798" v="6355" actId="20577"/>
        <pc:sldMkLst>
          <pc:docMk/>
          <pc:sldMk cId="3674700823" sldId="310"/>
        </pc:sldMkLst>
        <pc:spChg chg="mod">
          <ac:chgData name="Luis Quintanilla" userId="cf349709-1530-4ae8-9d29-e55e74f71517" providerId="ADAL" clId="{DBFF79C4-4E2A-4144-8F75-A18764926C56}" dt="2023-11-07T23:31:36.798" v="6355" actId="20577"/>
          <ac:spMkLst>
            <pc:docMk/>
            <pc:sldMk cId="3674700823" sldId="310"/>
            <ac:spMk id="2" creationId="{39848AF0-3BAE-F08E-29EA-EDC5F419CDB0}"/>
          </ac:spMkLst>
        </pc:spChg>
      </pc:sldChg>
      <pc:sldChg chg="add">
        <pc:chgData name="Luis Quintanilla" userId="cf349709-1530-4ae8-9d29-e55e74f71517" providerId="ADAL" clId="{DBFF79C4-4E2A-4144-8F75-A18764926C56}" dt="2023-11-07T23:32:03.198" v="6358"/>
        <pc:sldMkLst>
          <pc:docMk/>
          <pc:sldMk cId="1745594522" sldId="311"/>
        </pc:sldMkLst>
      </pc:sldChg>
      <pc:sldChg chg="modSp add mod">
        <pc:chgData name="Luis Quintanilla" userId="cf349709-1530-4ae8-9d29-e55e74f71517" providerId="ADAL" clId="{DBFF79C4-4E2A-4144-8F75-A18764926C56}" dt="2023-11-07T23:33:48.893" v="6424" actId="20577"/>
        <pc:sldMkLst>
          <pc:docMk/>
          <pc:sldMk cId="2959271671" sldId="312"/>
        </pc:sldMkLst>
        <pc:spChg chg="mod">
          <ac:chgData name="Luis Quintanilla" userId="cf349709-1530-4ae8-9d29-e55e74f71517" providerId="ADAL" clId="{DBFF79C4-4E2A-4144-8F75-A18764926C56}" dt="2023-11-07T23:33:48.893" v="6424" actId="20577"/>
          <ac:spMkLst>
            <pc:docMk/>
            <pc:sldMk cId="2959271671" sldId="312"/>
            <ac:spMk id="3" creationId="{0A8E0072-F383-D287-F6BE-296479C9CF20}"/>
          </ac:spMkLst>
        </pc:spChg>
      </pc:sldChg>
      <pc:sldChg chg="modSp new mod">
        <pc:chgData name="Luis Quintanilla" userId="cf349709-1530-4ae8-9d29-e55e74f71517" providerId="ADAL" clId="{DBFF79C4-4E2A-4144-8F75-A18764926C56}" dt="2023-11-08T00:03:42.753" v="6530" actId="20577"/>
        <pc:sldMkLst>
          <pc:docMk/>
          <pc:sldMk cId="3801586013" sldId="313"/>
        </pc:sldMkLst>
        <pc:spChg chg="mod">
          <ac:chgData name="Luis Quintanilla" userId="cf349709-1530-4ae8-9d29-e55e74f71517" providerId="ADAL" clId="{DBFF79C4-4E2A-4144-8F75-A18764926C56}" dt="2023-11-08T00:03:31.054" v="6452" actId="20577"/>
          <ac:spMkLst>
            <pc:docMk/>
            <pc:sldMk cId="3801586013" sldId="313"/>
            <ac:spMk id="2" creationId="{E0301E9D-1D35-B712-B375-C2A34779FAC6}"/>
          </ac:spMkLst>
        </pc:spChg>
        <pc:spChg chg="mod">
          <ac:chgData name="Luis Quintanilla" userId="cf349709-1530-4ae8-9d29-e55e74f71517" providerId="ADAL" clId="{DBFF79C4-4E2A-4144-8F75-A18764926C56}" dt="2023-11-08T00:03:42.753" v="6530" actId="20577"/>
          <ac:spMkLst>
            <pc:docMk/>
            <pc:sldMk cId="3801586013" sldId="313"/>
            <ac:spMk id="3" creationId="{78822836-0218-6CA9-CDC8-699D70219607}"/>
          </ac:spMkLst>
        </pc:spChg>
      </pc:sldChg>
      <pc:sldChg chg="add ord">
        <pc:chgData name="Luis Quintanilla" userId="cf349709-1530-4ae8-9d29-e55e74f71517" providerId="ADAL" clId="{DBFF79C4-4E2A-4144-8F75-A18764926C56}" dt="2023-11-08T00:05:02.593" v="6535"/>
        <pc:sldMkLst>
          <pc:docMk/>
          <pc:sldMk cId="4140574563" sldId="314"/>
        </pc:sldMkLst>
      </pc:sldChg>
      <pc:sldChg chg="modSp add mod ord">
        <pc:chgData name="Luis Quintanilla" userId="cf349709-1530-4ae8-9d29-e55e74f71517" providerId="ADAL" clId="{DBFF79C4-4E2A-4144-8F75-A18764926C56}" dt="2023-11-08T00:05:08.609" v="6541" actId="20577"/>
        <pc:sldMkLst>
          <pc:docMk/>
          <pc:sldMk cId="3796596863" sldId="315"/>
        </pc:sldMkLst>
        <pc:spChg chg="mod">
          <ac:chgData name="Luis Quintanilla" userId="cf349709-1530-4ae8-9d29-e55e74f71517" providerId="ADAL" clId="{DBFF79C4-4E2A-4144-8F75-A18764926C56}" dt="2023-11-08T00:05:08.609" v="6541" actId="20577"/>
          <ac:spMkLst>
            <pc:docMk/>
            <pc:sldMk cId="3796596863" sldId="315"/>
            <ac:spMk id="2" creationId="{39848AF0-3BAE-F08E-29EA-EDC5F419CDB0}"/>
          </ac:spMkLst>
        </pc:spChg>
      </pc:sldChg>
      <pc:sldChg chg="modSp add mod ord">
        <pc:chgData name="Luis Quintanilla" userId="cf349709-1530-4ae8-9d29-e55e74f71517" providerId="ADAL" clId="{DBFF79C4-4E2A-4144-8F75-A18764926C56}" dt="2023-11-08T00:07:40.518" v="6550" actId="20577"/>
        <pc:sldMkLst>
          <pc:docMk/>
          <pc:sldMk cId="1746026868" sldId="316"/>
        </pc:sldMkLst>
        <pc:spChg chg="mod">
          <ac:chgData name="Luis Quintanilla" userId="cf349709-1530-4ae8-9d29-e55e74f71517" providerId="ADAL" clId="{DBFF79C4-4E2A-4144-8F75-A18764926C56}" dt="2023-11-08T00:07:40.518" v="6550" actId="20577"/>
          <ac:spMkLst>
            <pc:docMk/>
            <pc:sldMk cId="1746026868" sldId="316"/>
            <ac:spMk id="2" creationId="{05FC711E-71C9-DDDF-AD6E-EF0FFC25128F}"/>
          </ac:spMkLst>
        </pc:spChg>
      </pc:sldChg>
      <pc:sldChg chg="modSp add mod">
        <pc:chgData name="Luis Quintanilla" userId="cf349709-1530-4ae8-9d29-e55e74f71517" providerId="ADAL" clId="{DBFF79C4-4E2A-4144-8F75-A18764926C56}" dt="2023-11-08T00:08:22.886" v="6618" actId="20577"/>
        <pc:sldMkLst>
          <pc:docMk/>
          <pc:sldMk cId="1963641245" sldId="317"/>
        </pc:sldMkLst>
        <pc:spChg chg="mod">
          <ac:chgData name="Luis Quintanilla" userId="cf349709-1530-4ae8-9d29-e55e74f71517" providerId="ADAL" clId="{DBFF79C4-4E2A-4144-8F75-A18764926C56}" dt="2023-11-08T00:08:22.886" v="6618" actId="20577"/>
          <ac:spMkLst>
            <pc:docMk/>
            <pc:sldMk cId="1963641245" sldId="317"/>
            <ac:spMk id="3" creationId="{0A8E0072-F383-D287-F6BE-296479C9CF20}"/>
          </ac:spMkLst>
        </pc:spChg>
      </pc:sldChg>
      <pc:sldChg chg="add del">
        <pc:chgData name="Luis Quintanilla" userId="cf349709-1530-4ae8-9d29-e55e74f71517" providerId="ADAL" clId="{DBFF79C4-4E2A-4144-8F75-A18764926C56}" dt="2023-11-08T00:27:38.571" v="7618" actId="47"/>
        <pc:sldMkLst>
          <pc:docMk/>
          <pc:sldMk cId="436868570" sldId="318"/>
        </pc:sldMkLst>
      </pc:sldChg>
      <pc:sldChg chg="add del">
        <pc:chgData name="Luis Quintanilla" userId="cf349709-1530-4ae8-9d29-e55e74f71517" providerId="ADAL" clId="{DBFF79C4-4E2A-4144-8F75-A18764926C56}" dt="2023-11-08T00:07:57.539" v="6554" actId="47"/>
        <pc:sldMkLst>
          <pc:docMk/>
          <pc:sldMk cId="363697974" sldId="319"/>
        </pc:sldMkLst>
      </pc:sldChg>
      <pc:sldChg chg="modSp new mod">
        <pc:chgData name="Luis Quintanilla" userId="cf349709-1530-4ae8-9d29-e55e74f71517" providerId="ADAL" clId="{DBFF79C4-4E2A-4144-8F75-A18764926C56}" dt="2023-11-08T00:09:24.920" v="6949" actId="20577"/>
        <pc:sldMkLst>
          <pc:docMk/>
          <pc:sldMk cId="2099980597" sldId="319"/>
        </pc:sldMkLst>
        <pc:spChg chg="mod">
          <ac:chgData name="Luis Quintanilla" userId="cf349709-1530-4ae8-9d29-e55e74f71517" providerId="ADAL" clId="{DBFF79C4-4E2A-4144-8F75-A18764926C56}" dt="2023-11-08T00:08:35.926" v="6634" actId="20577"/>
          <ac:spMkLst>
            <pc:docMk/>
            <pc:sldMk cId="2099980597" sldId="319"/>
            <ac:spMk id="2" creationId="{3F2F47A4-1090-F88F-8DFA-296FAE2E45E1}"/>
          </ac:spMkLst>
        </pc:spChg>
        <pc:spChg chg="mod">
          <ac:chgData name="Luis Quintanilla" userId="cf349709-1530-4ae8-9d29-e55e74f71517" providerId="ADAL" clId="{DBFF79C4-4E2A-4144-8F75-A18764926C56}" dt="2023-11-08T00:09:24.920" v="6949" actId="20577"/>
          <ac:spMkLst>
            <pc:docMk/>
            <pc:sldMk cId="2099980597" sldId="319"/>
            <ac:spMk id="3" creationId="{335DC6D6-A900-D70E-BF14-3BBCA921328E}"/>
          </ac:spMkLst>
        </pc:spChg>
      </pc:sldChg>
      <pc:sldChg chg="modSp new mod">
        <pc:chgData name="Luis Quintanilla" userId="cf349709-1530-4ae8-9d29-e55e74f71517" providerId="ADAL" clId="{DBFF79C4-4E2A-4144-8F75-A18764926C56}" dt="2023-11-08T00:12:17.714" v="7338" actId="20577"/>
        <pc:sldMkLst>
          <pc:docMk/>
          <pc:sldMk cId="1917196248" sldId="320"/>
        </pc:sldMkLst>
        <pc:spChg chg="mod">
          <ac:chgData name="Luis Quintanilla" userId="cf349709-1530-4ae8-9d29-e55e74f71517" providerId="ADAL" clId="{DBFF79C4-4E2A-4144-8F75-A18764926C56}" dt="2023-11-08T00:11:18.360" v="6978" actId="20577"/>
          <ac:spMkLst>
            <pc:docMk/>
            <pc:sldMk cId="1917196248" sldId="320"/>
            <ac:spMk id="2" creationId="{C14574BB-1FF0-6859-7C1A-E562542F17C0}"/>
          </ac:spMkLst>
        </pc:spChg>
        <pc:spChg chg="mod">
          <ac:chgData name="Luis Quintanilla" userId="cf349709-1530-4ae8-9d29-e55e74f71517" providerId="ADAL" clId="{DBFF79C4-4E2A-4144-8F75-A18764926C56}" dt="2023-11-08T00:12:17.714" v="7338" actId="20577"/>
          <ac:spMkLst>
            <pc:docMk/>
            <pc:sldMk cId="1917196248" sldId="320"/>
            <ac:spMk id="3" creationId="{C1D9AED0-DAEF-913F-361F-E6F078B9BCB6}"/>
          </ac:spMkLst>
        </pc:spChg>
      </pc:sldChg>
      <pc:sldChg chg="addSp delSp modSp new mod">
        <pc:chgData name="Luis Quintanilla" userId="cf349709-1530-4ae8-9d29-e55e74f71517" providerId="ADAL" clId="{DBFF79C4-4E2A-4144-8F75-A18764926C56}" dt="2023-11-08T00:26:01.472" v="7611" actId="113"/>
        <pc:sldMkLst>
          <pc:docMk/>
          <pc:sldMk cId="3375642064" sldId="321"/>
        </pc:sldMkLst>
        <pc:spChg chg="mod">
          <ac:chgData name="Luis Quintanilla" userId="cf349709-1530-4ae8-9d29-e55e74f71517" providerId="ADAL" clId="{DBFF79C4-4E2A-4144-8F75-A18764926C56}" dt="2023-11-08T00:12:48.146" v="7355" actId="20577"/>
          <ac:spMkLst>
            <pc:docMk/>
            <pc:sldMk cId="3375642064" sldId="321"/>
            <ac:spMk id="2" creationId="{03276682-C27D-8936-DF7D-EE7ED98DA3C9}"/>
          </ac:spMkLst>
        </pc:spChg>
        <pc:spChg chg="add del">
          <ac:chgData name="Luis Quintanilla" userId="cf349709-1530-4ae8-9d29-e55e74f71517" providerId="ADAL" clId="{DBFF79C4-4E2A-4144-8F75-A18764926C56}" dt="2023-11-08T00:13:55.201" v="7414" actId="1032"/>
          <ac:spMkLst>
            <pc:docMk/>
            <pc:sldMk cId="3375642064" sldId="321"/>
            <ac:spMk id="3" creationId="{571DFB7F-0CA4-0368-A08F-AB7FAA2A8CD2}"/>
          </ac:spMkLst>
        </pc:spChg>
        <pc:spChg chg="add del">
          <ac:chgData name="Luis Quintanilla" userId="cf349709-1530-4ae8-9d29-e55e74f71517" providerId="ADAL" clId="{DBFF79C4-4E2A-4144-8F75-A18764926C56}" dt="2023-11-08T00:18:55.386" v="7547"/>
          <ac:spMkLst>
            <pc:docMk/>
            <pc:sldMk cId="3375642064" sldId="321"/>
            <ac:spMk id="12" creationId="{28B2AC69-7CBB-FBA9-9555-B7B538E7E1D0}"/>
          </ac:spMkLst>
        </pc:spChg>
        <pc:spChg chg="add mod">
          <ac:chgData name="Luis Quintanilla" userId="cf349709-1530-4ae8-9d29-e55e74f71517" providerId="ADAL" clId="{DBFF79C4-4E2A-4144-8F75-A18764926C56}" dt="2023-11-08T00:26:01.472" v="7611" actId="113"/>
          <ac:spMkLst>
            <pc:docMk/>
            <pc:sldMk cId="3375642064" sldId="321"/>
            <ac:spMk id="17" creationId="{F6AC48DE-A068-85D1-2A52-100F14AD5DDB}"/>
          </ac:spMkLst>
        </pc:spChg>
        <pc:spChg chg="add del">
          <ac:chgData name="Luis Quintanilla" userId="cf349709-1530-4ae8-9d29-e55e74f71517" providerId="ADAL" clId="{DBFF79C4-4E2A-4144-8F75-A18764926C56}" dt="2023-11-08T00:24:53.077" v="7589"/>
          <ac:spMkLst>
            <pc:docMk/>
            <pc:sldMk cId="3375642064" sldId="321"/>
            <ac:spMk id="18" creationId="{CDA3B834-09BC-3428-822F-ACF1BBA9ED17}"/>
          </ac:spMkLst>
        </pc:spChg>
        <pc:graphicFrameChg chg="add del mod modGraphic">
          <ac:chgData name="Luis Quintanilla" userId="cf349709-1530-4ae8-9d29-e55e74f71517" providerId="ADAL" clId="{DBFF79C4-4E2A-4144-8F75-A18764926C56}" dt="2023-11-08T00:25:48.379" v="7609"/>
          <ac:graphicFrameMkLst>
            <pc:docMk/>
            <pc:sldMk cId="3375642064" sldId="321"/>
            <ac:graphicFrameMk id="4" creationId="{EFF0F941-5112-4BC1-8F4F-5507AFF58F54}"/>
          </ac:graphicFrameMkLst>
        </pc:graphicFrameChg>
        <pc:picChg chg="add del mod">
          <ac:chgData name="Luis Quintanilla" userId="cf349709-1530-4ae8-9d29-e55e74f71517" providerId="ADAL" clId="{DBFF79C4-4E2A-4144-8F75-A18764926C56}" dt="2023-11-08T00:16:12.653" v="7529" actId="478"/>
          <ac:picMkLst>
            <pc:docMk/>
            <pc:sldMk cId="3375642064" sldId="321"/>
            <ac:picMk id="5" creationId="{BAEA41F9-2875-2489-83FC-7524D7A3BB64}"/>
          </ac:picMkLst>
        </pc:picChg>
        <pc:picChg chg="add mod">
          <ac:chgData name="Luis Quintanilla" userId="cf349709-1530-4ae8-9d29-e55e74f71517" providerId="ADAL" clId="{DBFF79C4-4E2A-4144-8F75-A18764926C56}" dt="2023-11-08T00:17:01.680" v="7537" actId="1076"/>
          <ac:picMkLst>
            <pc:docMk/>
            <pc:sldMk cId="3375642064" sldId="321"/>
            <ac:picMk id="7" creationId="{2AFE193C-F4A1-516B-8F4A-A41AE84DA0F8}"/>
          </ac:picMkLst>
        </pc:picChg>
        <pc:picChg chg="add mod">
          <ac:chgData name="Luis Quintanilla" userId="cf349709-1530-4ae8-9d29-e55e74f71517" providerId="ADAL" clId="{DBFF79C4-4E2A-4144-8F75-A18764926C56}" dt="2023-11-08T00:17:22.280" v="7540" actId="1076"/>
          <ac:picMkLst>
            <pc:docMk/>
            <pc:sldMk cId="3375642064" sldId="321"/>
            <ac:picMk id="9" creationId="{A77379F6-CF8F-663E-5847-74F7DE0226C2}"/>
          </ac:picMkLst>
        </pc:picChg>
        <pc:picChg chg="add mod">
          <ac:chgData name="Luis Quintanilla" userId="cf349709-1530-4ae8-9d29-e55e74f71517" providerId="ADAL" clId="{DBFF79C4-4E2A-4144-8F75-A18764926C56}" dt="2023-11-08T00:17:57.542" v="7545" actId="1076"/>
          <ac:picMkLst>
            <pc:docMk/>
            <pc:sldMk cId="3375642064" sldId="321"/>
            <ac:picMk id="11" creationId="{D42C53A9-877C-6796-0AB9-62C3F52C99C3}"/>
          </ac:picMkLst>
        </pc:picChg>
        <pc:picChg chg="add mod">
          <ac:chgData name="Luis Quintanilla" userId="cf349709-1530-4ae8-9d29-e55e74f71517" providerId="ADAL" clId="{DBFF79C4-4E2A-4144-8F75-A18764926C56}" dt="2023-11-08T00:25:44.405" v="7608" actId="1076"/>
          <ac:picMkLst>
            <pc:docMk/>
            <pc:sldMk cId="3375642064" sldId="321"/>
            <ac:picMk id="14" creationId="{2E7A1B6A-DF47-0863-867E-7F6F0B0D2DAF}"/>
          </ac:picMkLst>
        </pc:picChg>
        <pc:picChg chg="add mod modCrop">
          <ac:chgData name="Luis Quintanilla" userId="cf349709-1530-4ae8-9d29-e55e74f71517" providerId="ADAL" clId="{DBFF79C4-4E2A-4144-8F75-A18764926C56}" dt="2023-11-08T00:21:45.934" v="7568" actId="1076"/>
          <ac:picMkLst>
            <pc:docMk/>
            <pc:sldMk cId="3375642064" sldId="321"/>
            <ac:picMk id="16" creationId="{EB619975-BF03-AF75-DD52-9B95DA32DE28}"/>
          </ac:picMkLst>
        </pc:picChg>
        <pc:picChg chg="add mod">
          <ac:chgData name="Luis Quintanilla" userId="cf349709-1530-4ae8-9d29-e55e74f71517" providerId="ADAL" clId="{DBFF79C4-4E2A-4144-8F75-A18764926C56}" dt="2023-11-08T00:25:57.283" v="7610" actId="1076"/>
          <ac:picMkLst>
            <pc:docMk/>
            <pc:sldMk cId="3375642064" sldId="321"/>
            <ac:picMk id="20" creationId="{5CC11644-14A5-7EC2-10E4-5E5BF6F34544}"/>
          </ac:picMkLst>
        </pc:picChg>
        <pc:picChg chg="add mod">
          <ac:chgData name="Luis Quintanilla" userId="cf349709-1530-4ae8-9d29-e55e74f71517" providerId="ADAL" clId="{DBFF79C4-4E2A-4144-8F75-A18764926C56}" dt="2023-11-08T00:19:55.547" v="7560" actId="1076"/>
          <ac:picMkLst>
            <pc:docMk/>
            <pc:sldMk cId="3375642064" sldId="321"/>
            <ac:picMk id="1028" creationId="{CC389301-D76D-B67D-F2CA-450E721A6336}"/>
          </ac:picMkLst>
        </pc:picChg>
        <pc:picChg chg="add mod">
          <ac:chgData name="Luis Quintanilla" userId="cf349709-1530-4ae8-9d29-e55e74f71517" providerId="ADAL" clId="{DBFF79C4-4E2A-4144-8F75-A18764926C56}" dt="2023-11-08T00:24:31.491" v="7587" actId="1076"/>
          <ac:picMkLst>
            <pc:docMk/>
            <pc:sldMk cId="3375642064" sldId="321"/>
            <ac:picMk id="1030" creationId="{898DE8D8-2B72-B368-F421-CA3B261AD57C}"/>
          </ac:picMkLst>
        </pc:picChg>
      </pc:sldChg>
      <pc:sldChg chg="modSp add mod ord">
        <pc:chgData name="Luis Quintanilla" userId="cf349709-1530-4ae8-9d29-e55e74f71517" providerId="ADAL" clId="{DBFF79C4-4E2A-4144-8F75-A18764926C56}" dt="2023-11-08T00:27:36.741" v="7617" actId="20577"/>
        <pc:sldMkLst>
          <pc:docMk/>
          <pc:sldMk cId="3665879899" sldId="322"/>
        </pc:sldMkLst>
        <pc:spChg chg="mod">
          <ac:chgData name="Luis Quintanilla" userId="cf349709-1530-4ae8-9d29-e55e74f71517" providerId="ADAL" clId="{DBFF79C4-4E2A-4144-8F75-A18764926C56}" dt="2023-11-08T00:27:36.741" v="7617" actId="20577"/>
          <ac:spMkLst>
            <pc:docMk/>
            <pc:sldMk cId="3665879899" sldId="322"/>
            <ac:spMk id="2" creationId="{39848AF0-3BAE-F08E-29EA-EDC5F419CDB0}"/>
          </ac:spMkLst>
        </pc:spChg>
      </pc:sldChg>
      <pc:sldChg chg="modSp add mod">
        <pc:chgData name="Luis Quintanilla" userId="cf349709-1530-4ae8-9d29-e55e74f71517" providerId="ADAL" clId="{DBFF79C4-4E2A-4144-8F75-A18764926C56}" dt="2023-11-08T00:30:20.428" v="7641" actId="20577"/>
        <pc:sldMkLst>
          <pc:docMk/>
          <pc:sldMk cId="1264971298" sldId="323"/>
        </pc:sldMkLst>
        <pc:spChg chg="mod">
          <ac:chgData name="Luis Quintanilla" userId="cf349709-1530-4ae8-9d29-e55e74f71517" providerId="ADAL" clId="{DBFF79C4-4E2A-4144-8F75-A18764926C56}" dt="2023-11-08T00:30:20.428" v="7641" actId="20577"/>
          <ac:spMkLst>
            <pc:docMk/>
            <pc:sldMk cId="1264971298" sldId="323"/>
            <ac:spMk id="2" creationId="{05FC711E-71C9-DDDF-AD6E-EF0FFC25128F}"/>
          </ac:spMkLst>
        </pc:spChg>
      </pc:sldChg>
      <pc:sldChg chg="addSp delSp modSp new mod modClrScheme chgLayout">
        <pc:chgData name="Luis Quintanilla" userId="cf349709-1530-4ae8-9d29-e55e74f71517" providerId="ADAL" clId="{DBFF79C4-4E2A-4144-8F75-A18764926C56}" dt="2023-11-08T00:41:11.063" v="7769" actId="1076"/>
        <pc:sldMkLst>
          <pc:docMk/>
          <pc:sldMk cId="849920689" sldId="324"/>
        </pc:sldMkLst>
        <pc:spChg chg="del mod ord">
          <ac:chgData name="Luis Quintanilla" userId="cf349709-1530-4ae8-9d29-e55e74f71517" providerId="ADAL" clId="{DBFF79C4-4E2A-4144-8F75-A18764926C56}" dt="2023-11-08T00:34:12.030" v="7643" actId="700"/>
          <ac:spMkLst>
            <pc:docMk/>
            <pc:sldMk cId="849920689" sldId="324"/>
            <ac:spMk id="2" creationId="{8C5750F7-67BF-265B-EEA3-804A66A8227F}"/>
          </ac:spMkLst>
        </pc:spChg>
        <pc:spChg chg="del mod ord">
          <ac:chgData name="Luis Quintanilla" userId="cf349709-1530-4ae8-9d29-e55e74f71517" providerId="ADAL" clId="{DBFF79C4-4E2A-4144-8F75-A18764926C56}" dt="2023-11-08T00:34:12.030" v="7643" actId="700"/>
          <ac:spMkLst>
            <pc:docMk/>
            <pc:sldMk cId="849920689" sldId="324"/>
            <ac:spMk id="3" creationId="{C159DA64-49B5-18CC-BE3F-561ABEFD3700}"/>
          </ac:spMkLst>
        </pc:spChg>
        <pc:spChg chg="add mod ord">
          <ac:chgData name="Luis Quintanilla" userId="cf349709-1530-4ae8-9d29-e55e74f71517" providerId="ADAL" clId="{DBFF79C4-4E2A-4144-8F75-A18764926C56}" dt="2023-11-08T00:34:16.332" v="7677" actId="20577"/>
          <ac:spMkLst>
            <pc:docMk/>
            <pc:sldMk cId="849920689" sldId="324"/>
            <ac:spMk id="4" creationId="{B1A6D86B-E8EF-2D0E-A3DB-CDD6AC7E6CB4}"/>
          </ac:spMkLst>
        </pc:spChg>
        <pc:spChg chg="add del mod ord">
          <ac:chgData name="Luis Quintanilla" userId="cf349709-1530-4ae8-9d29-e55e74f71517" providerId="ADAL" clId="{DBFF79C4-4E2A-4144-8F75-A18764926C56}" dt="2023-11-08T00:38:06.120" v="7678" actId="1032"/>
          <ac:spMkLst>
            <pc:docMk/>
            <pc:sldMk cId="849920689" sldId="324"/>
            <ac:spMk id="5" creationId="{85FCED20-23FA-886F-CCA2-1F3C9DFD8D99}"/>
          </ac:spMkLst>
        </pc:spChg>
        <pc:spChg chg="add mod">
          <ac:chgData name="Luis Quintanilla" userId="cf349709-1530-4ae8-9d29-e55e74f71517" providerId="ADAL" clId="{DBFF79C4-4E2A-4144-8F75-A18764926C56}" dt="2023-11-08T00:41:11.063" v="7769" actId="1076"/>
          <ac:spMkLst>
            <pc:docMk/>
            <pc:sldMk cId="849920689" sldId="324"/>
            <ac:spMk id="7" creationId="{37AEF63F-1B8E-012A-A6EE-4413C14330FB}"/>
          </ac:spMkLst>
        </pc:spChg>
        <pc:spChg chg="add mod">
          <ac:chgData name="Luis Quintanilla" userId="cf349709-1530-4ae8-9d29-e55e74f71517" providerId="ADAL" clId="{DBFF79C4-4E2A-4144-8F75-A18764926C56}" dt="2023-11-08T00:41:06.496" v="7768" actId="14100"/>
          <ac:spMkLst>
            <pc:docMk/>
            <pc:sldMk cId="849920689" sldId="324"/>
            <ac:spMk id="8" creationId="{B0BAB068-5066-FF5B-9AE3-45614D3504B1}"/>
          </ac:spMkLst>
        </pc:spChg>
        <pc:graphicFrameChg chg="add mod modGraphic">
          <ac:chgData name="Luis Quintanilla" userId="cf349709-1530-4ae8-9d29-e55e74f71517" providerId="ADAL" clId="{DBFF79C4-4E2A-4144-8F75-A18764926C56}" dt="2023-11-08T00:38:24.421" v="7758" actId="20577"/>
          <ac:graphicFrameMkLst>
            <pc:docMk/>
            <pc:sldMk cId="849920689" sldId="324"/>
            <ac:graphicFrameMk id="6" creationId="{BDB5684C-590C-F576-A849-A52337C646BD}"/>
          </ac:graphicFrameMkLst>
        </pc:graphicFrameChg>
      </pc:sldChg>
      <pc:sldChg chg="modSp new mod">
        <pc:chgData name="Luis Quintanilla" userId="cf349709-1530-4ae8-9d29-e55e74f71517" providerId="ADAL" clId="{DBFF79C4-4E2A-4144-8F75-A18764926C56}" dt="2023-11-08T00:53:09.540" v="8116" actId="20577"/>
        <pc:sldMkLst>
          <pc:docMk/>
          <pc:sldMk cId="2194563659" sldId="325"/>
        </pc:sldMkLst>
        <pc:spChg chg="mod">
          <ac:chgData name="Luis Quintanilla" userId="cf349709-1530-4ae8-9d29-e55e74f71517" providerId="ADAL" clId="{DBFF79C4-4E2A-4144-8F75-A18764926C56}" dt="2023-11-08T00:52:32.067" v="7818" actId="20577"/>
          <ac:spMkLst>
            <pc:docMk/>
            <pc:sldMk cId="2194563659" sldId="325"/>
            <ac:spMk id="2" creationId="{4FF1F2EB-C1BF-A132-5A3D-9380ED102CE7}"/>
          </ac:spMkLst>
        </pc:spChg>
        <pc:spChg chg="mod">
          <ac:chgData name="Luis Quintanilla" userId="cf349709-1530-4ae8-9d29-e55e74f71517" providerId="ADAL" clId="{DBFF79C4-4E2A-4144-8F75-A18764926C56}" dt="2023-11-08T00:53:09.540" v="8116" actId="20577"/>
          <ac:spMkLst>
            <pc:docMk/>
            <pc:sldMk cId="2194563659" sldId="325"/>
            <ac:spMk id="3" creationId="{4478A5F2-387D-9472-D9B0-53F6BBE238AE}"/>
          </ac:spMkLst>
        </pc:spChg>
      </pc:sldChg>
      <pc:sldChg chg="addSp delSp modSp new mod">
        <pc:chgData name="Luis Quintanilla" userId="cf349709-1530-4ae8-9d29-e55e74f71517" providerId="ADAL" clId="{DBFF79C4-4E2A-4144-8F75-A18764926C56}" dt="2023-11-08T00:53:52.256" v="8203" actId="20577"/>
        <pc:sldMkLst>
          <pc:docMk/>
          <pc:sldMk cId="2115195302" sldId="326"/>
        </pc:sldMkLst>
        <pc:spChg chg="mod">
          <ac:chgData name="Luis Quintanilla" userId="cf349709-1530-4ae8-9d29-e55e74f71517" providerId="ADAL" clId="{DBFF79C4-4E2A-4144-8F75-A18764926C56}" dt="2023-11-08T00:53:33.832" v="8160" actId="20577"/>
          <ac:spMkLst>
            <pc:docMk/>
            <pc:sldMk cId="2115195302" sldId="326"/>
            <ac:spMk id="2" creationId="{B55B2A00-061A-2E90-FDAB-55E9CF7A2D97}"/>
          </ac:spMkLst>
        </pc:spChg>
        <pc:spChg chg="del">
          <ac:chgData name="Luis Quintanilla" userId="cf349709-1530-4ae8-9d29-e55e74f71517" providerId="ADAL" clId="{DBFF79C4-4E2A-4144-8F75-A18764926C56}" dt="2023-11-08T00:53:42.830" v="8161" actId="1032"/>
          <ac:spMkLst>
            <pc:docMk/>
            <pc:sldMk cId="2115195302" sldId="326"/>
            <ac:spMk id="3" creationId="{6A1F774F-341A-5CAF-1148-D81C8CFEF7EF}"/>
          </ac:spMkLst>
        </pc:spChg>
        <pc:graphicFrameChg chg="add mod modGraphic">
          <ac:chgData name="Luis Quintanilla" userId="cf349709-1530-4ae8-9d29-e55e74f71517" providerId="ADAL" clId="{DBFF79C4-4E2A-4144-8F75-A18764926C56}" dt="2023-11-08T00:53:52.256" v="8203" actId="20577"/>
          <ac:graphicFrameMkLst>
            <pc:docMk/>
            <pc:sldMk cId="2115195302" sldId="326"/>
            <ac:graphicFrameMk id="4" creationId="{85BEEDB1-38C2-816D-F0BE-E590B523A4F4}"/>
          </ac:graphicFrameMkLst>
        </pc:graphicFrameChg>
      </pc:sldChg>
      <pc:sldChg chg="add">
        <pc:chgData name="Luis Quintanilla" userId="cf349709-1530-4ae8-9d29-e55e74f71517" providerId="ADAL" clId="{DBFF79C4-4E2A-4144-8F75-A18764926C56}" dt="2023-11-08T00:54:15.102" v="8204"/>
        <pc:sldMkLst>
          <pc:docMk/>
          <pc:sldMk cId="256770707" sldId="327"/>
        </pc:sldMkLst>
      </pc:sldChg>
      <pc:sldChg chg="add del">
        <pc:chgData name="Luis Quintanilla" userId="cf349709-1530-4ae8-9d29-e55e74f71517" providerId="ADAL" clId="{DBFF79C4-4E2A-4144-8F75-A18764926C56}" dt="2023-11-08T00:59:00.892" v="8206" actId="47"/>
        <pc:sldMkLst>
          <pc:docMk/>
          <pc:sldMk cId="572228855" sldId="328"/>
        </pc:sldMkLst>
      </pc:sldChg>
      <pc:sldChg chg="modSp add mod">
        <pc:chgData name="Luis Quintanilla" userId="cf349709-1530-4ae8-9d29-e55e74f71517" providerId="ADAL" clId="{DBFF79C4-4E2A-4144-8F75-A18764926C56}" dt="2023-11-08T01:01:17.433" v="8318" actId="20577"/>
        <pc:sldMkLst>
          <pc:docMk/>
          <pc:sldMk cId="3749226172" sldId="328"/>
        </pc:sldMkLst>
        <pc:spChg chg="mod">
          <ac:chgData name="Luis Quintanilla" userId="cf349709-1530-4ae8-9d29-e55e74f71517" providerId="ADAL" clId="{DBFF79C4-4E2A-4144-8F75-A18764926C56}" dt="2023-11-08T01:01:17.433" v="8318" actId="20577"/>
          <ac:spMkLst>
            <pc:docMk/>
            <pc:sldMk cId="3749226172" sldId="328"/>
            <ac:spMk id="3" creationId="{0A8E0072-F383-D287-F6BE-296479C9CF20}"/>
          </ac:spMkLst>
        </pc:spChg>
      </pc:sldChg>
      <pc:sldChg chg="modSp add mod ord">
        <pc:chgData name="Luis Quintanilla" userId="cf349709-1530-4ae8-9d29-e55e74f71517" providerId="ADAL" clId="{DBFF79C4-4E2A-4144-8F75-A18764926C56}" dt="2023-11-08T01:01:26.048" v="8331" actId="20577"/>
        <pc:sldMkLst>
          <pc:docMk/>
          <pc:sldMk cId="2572100117" sldId="329"/>
        </pc:sldMkLst>
        <pc:spChg chg="mod">
          <ac:chgData name="Luis Quintanilla" userId="cf349709-1530-4ae8-9d29-e55e74f71517" providerId="ADAL" clId="{DBFF79C4-4E2A-4144-8F75-A18764926C56}" dt="2023-11-08T01:01:26.048" v="8331" actId="20577"/>
          <ac:spMkLst>
            <pc:docMk/>
            <pc:sldMk cId="2572100117" sldId="329"/>
            <ac:spMk id="2" creationId="{39848AF0-3BAE-F08E-29EA-EDC5F419CDB0}"/>
          </ac:spMkLst>
        </pc:spChg>
      </pc:sldChg>
      <pc:sldChg chg="modSp add mod">
        <pc:chgData name="Luis Quintanilla" userId="cf349709-1530-4ae8-9d29-e55e74f71517" providerId="ADAL" clId="{DBFF79C4-4E2A-4144-8F75-A18764926C56}" dt="2023-11-08T01:03:18.090" v="8382" actId="20577"/>
        <pc:sldMkLst>
          <pc:docMk/>
          <pc:sldMk cId="3323677088" sldId="330"/>
        </pc:sldMkLst>
        <pc:spChg chg="mod">
          <ac:chgData name="Luis Quintanilla" userId="cf349709-1530-4ae8-9d29-e55e74f71517" providerId="ADAL" clId="{DBFF79C4-4E2A-4144-8F75-A18764926C56}" dt="2023-11-08T01:03:18.090" v="8382" actId="20577"/>
          <ac:spMkLst>
            <pc:docMk/>
            <pc:sldMk cId="3323677088" sldId="330"/>
            <ac:spMk id="2" creationId="{05FC711E-71C9-DDDF-AD6E-EF0FFC25128F}"/>
          </ac:spMkLst>
        </pc:spChg>
      </pc:sldChg>
      <pc:sldChg chg="modSp add mod">
        <pc:chgData name="Luis Quintanilla" userId="cf349709-1530-4ae8-9d29-e55e74f71517" providerId="ADAL" clId="{DBFF79C4-4E2A-4144-8F75-A18764926C56}" dt="2023-11-08T01:03:41.382" v="8489" actId="20577"/>
        <pc:sldMkLst>
          <pc:docMk/>
          <pc:sldMk cId="267241653" sldId="331"/>
        </pc:sldMkLst>
        <pc:spChg chg="mod">
          <ac:chgData name="Luis Quintanilla" userId="cf349709-1530-4ae8-9d29-e55e74f71517" providerId="ADAL" clId="{DBFF79C4-4E2A-4144-8F75-A18764926C56}" dt="2023-11-08T01:03:41.382" v="8489" actId="20577"/>
          <ac:spMkLst>
            <pc:docMk/>
            <pc:sldMk cId="267241653" sldId="331"/>
            <ac:spMk id="3" creationId="{0A8E0072-F383-D287-F6BE-296479C9CF20}"/>
          </ac:spMkLst>
        </pc:spChg>
      </pc:sldChg>
      <pc:sldChg chg="modSp new del mod">
        <pc:chgData name="Luis Quintanilla" userId="cf349709-1530-4ae8-9d29-e55e74f71517" providerId="ADAL" clId="{DBFF79C4-4E2A-4144-8F75-A18764926C56}" dt="2023-11-08T01:04:01.078" v="8500" actId="47"/>
        <pc:sldMkLst>
          <pc:docMk/>
          <pc:sldMk cId="3853111920" sldId="332"/>
        </pc:sldMkLst>
        <pc:spChg chg="mod">
          <ac:chgData name="Luis Quintanilla" userId="cf349709-1530-4ae8-9d29-e55e74f71517" providerId="ADAL" clId="{DBFF79C4-4E2A-4144-8F75-A18764926C56}" dt="2023-11-08T01:03:52.847" v="8496" actId="20577"/>
          <ac:spMkLst>
            <pc:docMk/>
            <pc:sldMk cId="3853111920" sldId="332"/>
            <ac:spMk id="2" creationId="{6025132B-853B-D671-844E-DDC3A94AD43D}"/>
          </ac:spMkLst>
        </pc:spChg>
      </pc:sldChg>
      <pc:sldChg chg="add ord">
        <pc:chgData name="Luis Quintanilla" userId="cf349709-1530-4ae8-9d29-e55e74f71517" providerId="ADAL" clId="{DBFF79C4-4E2A-4144-8F75-A18764926C56}" dt="2023-11-08T01:03:58.879" v="8499"/>
        <pc:sldMkLst>
          <pc:docMk/>
          <pc:sldMk cId="3480346415" sldId="333"/>
        </pc:sldMkLst>
      </pc:sldChg>
      <pc:sldChg chg="modSp add mod">
        <pc:chgData name="Luis Quintanilla" userId="cf349709-1530-4ae8-9d29-e55e74f71517" providerId="ADAL" clId="{DBFF79C4-4E2A-4144-8F75-A18764926C56}" dt="2023-11-08T01:12:39.700" v="8504" actId="20577"/>
        <pc:sldMkLst>
          <pc:docMk/>
          <pc:sldMk cId="3153118425" sldId="334"/>
        </pc:sldMkLst>
        <pc:spChg chg="mod">
          <ac:chgData name="Luis Quintanilla" userId="cf349709-1530-4ae8-9d29-e55e74f71517" providerId="ADAL" clId="{DBFF79C4-4E2A-4144-8F75-A18764926C56}" dt="2023-11-08T01:12:39.700" v="8504" actId="20577"/>
          <ac:spMkLst>
            <pc:docMk/>
            <pc:sldMk cId="3153118425" sldId="334"/>
            <ac:spMk id="2" creationId="{39848AF0-3BAE-F08E-29EA-EDC5F419CDB0}"/>
          </ac:spMkLst>
        </pc:spChg>
      </pc:sldChg>
      <pc:sldChg chg="add">
        <pc:chgData name="Luis Quintanilla" userId="cf349709-1530-4ae8-9d29-e55e74f71517" providerId="ADAL" clId="{DBFF79C4-4E2A-4144-8F75-A18764926C56}" dt="2023-11-08T01:12:56.177" v="8507"/>
        <pc:sldMkLst>
          <pc:docMk/>
          <pc:sldMk cId="316057966" sldId="335"/>
        </pc:sldMkLst>
      </pc:sldChg>
      <pc:sldChg chg="modSp add mod">
        <pc:chgData name="Luis Quintanilla" userId="cf349709-1530-4ae8-9d29-e55e74f71517" providerId="ADAL" clId="{DBFF79C4-4E2A-4144-8F75-A18764926C56}" dt="2023-11-08T01:13:36.420" v="8609" actId="20577"/>
        <pc:sldMkLst>
          <pc:docMk/>
          <pc:sldMk cId="217059905" sldId="336"/>
        </pc:sldMkLst>
        <pc:spChg chg="mod">
          <ac:chgData name="Luis Quintanilla" userId="cf349709-1530-4ae8-9d29-e55e74f71517" providerId="ADAL" clId="{DBFF79C4-4E2A-4144-8F75-A18764926C56}" dt="2023-11-08T01:13:36.420" v="8609" actId="20577"/>
          <ac:spMkLst>
            <pc:docMk/>
            <pc:sldMk cId="217059905" sldId="336"/>
            <ac:spMk id="3" creationId="{0A8E0072-F383-D287-F6BE-296479C9CF20}"/>
          </ac:spMkLst>
        </pc:spChg>
      </pc:sldChg>
      <pc:sldChg chg="add">
        <pc:chgData name="Luis Quintanilla" userId="cf349709-1530-4ae8-9d29-e55e74f71517" providerId="ADAL" clId="{DBFF79C4-4E2A-4144-8F75-A18764926C56}" dt="2023-11-08T01:12:56.177" v="8507"/>
        <pc:sldMkLst>
          <pc:docMk/>
          <pc:sldMk cId="1946148175" sldId="337"/>
        </pc:sldMkLst>
      </pc:sldChg>
      <pc:sldChg chg="modSp add mod ord">
        <pc:chgData name="Luis Quintanilla" userId="cf349709-1530-4ae8-9d29-e55e74f71517" providerId="ADAL" clId="{DBFF79C4-4E2A-4144-8F75-A18764926C56}" dt="2023-11-08T01:14:13.597" v="8624" actId="20577"/>
        <pc:sldMkLst>
          <pc:docMk/>
          <pc:sldMk cId="295701905" sldId="338"/>
        </pc:sldMkLst>
        <pc:spChg chg="mod">
          <ac:chgData name="Luis Quintanilla" userId="cf349709-1530-4ae8-9d29-e55e74f71517" providerId="ADAL" clId="{DBFF79C4-4E2A-4144-8F75-A18764926C56}" dt="2023-11-08T01:14:13.597" v="8624" actId="20577"/>
          <ac:spMkLst>
            <pc:docMk/>
            <pc:sldMk cId="295701905" sldId="338"/>
            <ac:spMk id="2" creationId="{39848AF0-3BAE-F08E-29EA-EDC5F419CDB0}"/>
          </ac:spMkLst>
        </pc:spChg>
      </pc:sldChg>
      <pc:sldChg chg="add del">
        <pc:chgData name="Luis Quintanilla" userId="cf349709-1530-4ae8-9d29-e55e74f71517" providerId="ADAL" clId="{DBFF79C4-4E2A-4144-8F75-A18764926C56}" dt="2023-11-08T01:13:56.681" v="8613" actId="47"/>
        <pc:sldMkLst>
          <pc:docMk/>
          <pc:sldMk cId="4270844096" sldId="338"/>
        </pc:sldMkLst>
      </pc:sldChg>
      <pc:sldChg chg="add del ord">
        <pc:chgData name="Luis Quintanilla" userId="cf349709-1530-4ae8-9d29-e55e74f71517" providerId="ADAL" clId="{DBFF79C4-4E2A-4144-8F75-A18764926C56}" dt="2023-11-08T01:14:02.723" v="8614" actId="47"/>
        <pc:sldMkLst>
          <pc:docMk/>
          <pc:sldMk cId="2310228281" sldId="33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2761CE-1F56-4E1F-BA7E-FAC3D057C39F}" type="doc">
      <dgm:prSet loTypeId="urn:microsoft.com/office/officeart/2005/8/layout/venn2" loCatId="relationship" qsTypeId="urn:microsoft.com/office/officeart/2005/8/quickstyle/simple1" qsCatId="simple" csTypeId="urn:microsoft.com/office/officeart/2005/8/colors/accent1_3" csCatId="accent1" phldr="1"/>
      <dgm:spPr/>
      <dgm:t>
        <a:bodyPr/>
        <a:lstStyle/>
        <a:p>
          <a:endParaRPr lang="en-US"/>
        </a:p>
      </dgm:t>
    </dgm:pt>
    <dgm:pt modelId="{9576DB34-3D21-4A99-B1C1-B8B26A798451}">
      <dgm:prSet phldrT="[Text]"/>
      <dgm:spPr/>
      <dgm:t>
        <a:bodyPr/>
        <a:lstStyle/>
        <a:p>
          <a:r>
            <a:rPr lang="en-US" b="1" dirty="0">
              <a:solidFill>
                <a:schemeClr val="tx1"/>
              </a:solidFill>
            </a:rPr>
            <a:t>Artificial Intelligence (AI)</a:t>
          </a:r>
        </a:p>
      </dgm:t>
    </dgm:pt>
    <dgm:pt modelId="{4E51B0B8-2CA4-438B-9294-EC38E49C48C8}" type="parTrans" cxnId="{224D8BBA-7FE1-49AF-9C8B-0B5039B4F276}">
      <dgm:prSet/>
      <dgm:spPr/>
      <dgm:t>
        <a:bodyPr/>
        <a:lstStyle/>
        <a:p>
          <a:endParaRPr lang="en-US"/>
        </a:p>
      </dgm:t>
    </dgm:pt>
    <dgm:pt modelId="{2113E57D-D3D3-4E3E-9C88-6E1D1F5B608E}" type="sibTrans" cxnId="{224D8BBA-7FE1-49AF-9C8B-0B5039B4F276}">
      <dgm:prSet/>
      <dgm:spPr/>
      <dgm:t>
        <a:bodyPr/>
        <a:lstStyle/>
        <a:p>
          <a:endParaRPr lang="en-US"/>
        </a:p>
      </dgm:t>
    </dgm:pt>
    <dgm:pt modelId="{A496BD20-C8FC-47B4-9A01-7A2928898796}">
      <dgm:prSet phldrT="[Text]"/>
      <dgm:spPr/>
      <dgm:t>
        <a:bodyPr/>
        <a:lstStyle/>
        <a:p>
          <a:r>
            <a:rPr lang="en-US" b="1" dirty="0">
              <a:solidFill>
                <a:schemeClr val="tx1"/>
              </a:solidFill>
            </a:rPr>
            <a:t>Machine Learning (ML)</a:t>
          </a:r>
        </a:p>
      </dgm:t>
    </dgm:pt>
    <dgm:pt modelId="{C427A113-C9BF-4356-8684-51FC1361BDB7}" type="parTrans" cxnId="{229B827E-AD99-4429-990D-964C903B2339}">
      <dgm:prSet/>
      <dgm:spPr/>
      <dgm:t>
        <a:bodyPr/>
        <a:lstStyle/>
        <a:p>
          <a:endParaRPr lang="en-US"/>
        </a:p>
      </dgm:t>
    </dgm:pt>
    <dgm:pt modelId="{FFC624DC-82DD-4EE7-9047-F2A5F2E095FB}" type="sibTrans" cxnId="{229B827E-AD99-4429-990D-964C903B2339}">
      <dgm:prSet/>
      <dgm:spPr/>
      <dgm:t>
        <a:bodyPr/>
        <a:lstStyle/>
        <a:p>
          <a:endParaRPr lang="en-US"/>
        </a:p>
      </dgm:t>
    </dgm:pt>
    <dgm:pt modelId="{666F3B0D-BF20-41B2-8FEB-F2E933589D2A}">
      <dgm:prSet phldrT="[Text]"/>
      <dgm:spPr/>
      <dgm:t>
        <a:bodyPr/>
        <a:lstStyle/>
        <a:p>
          <a:r>
            <a:rPr lang="en-US" b="1" dirty="0">
              <a:solidFill>
                <a:schemeClr val="tx1"/>
              </a:solidFill>
            </a:rPr>
            <a:t>Deep Learning</a:t>
          </a:r>
        </a:p>
      </dgm:t>
    </dgm:pt>
    <dgm:pt modelId="{B42177AE-5425-4692-AECA-DD967BA1F517}" type="parTrans" cxnId="{9A5B928E-89D1-414D-BC94-D3A86E5E09B7}">
      <dgm:prSet/>
      <dgm:spPr/>
      <dgm:t>
        <a:bodyPr/>
        <a:lstStyle/>
        <a:p>
          <a:endParaRPr lang="en-US"/>
        </a:p>
      </dgm:t>
    </dgm:pt>
    <dgm:pt modelId="{A6084C23-D3E6-4AD9-AD2B-EF17A5CB7400}" type="sibTrans" cxnId="{9A5B928E-89D1-414D-BC94-D3A86E5E09B7}">
      <dgm:prSet/>
      <dgm:spPr/>
      <dgm:t>
        <a:bodyPr/>
        <a:lstStyle/>
        <a:p>
          <a:endParaRPr lang="en-US"/>
        </a:p>
      </dgm:t>
    </dgm:pt>
    <dgm:pt modelId="{DED013D6-71E8-4FDF-BE73-F03214B0B811}">
      <dgm:prSet phldrT="[Text]"/>
      <dgm:spPr/>
      <dgm:t>
        <a:bodyPr/>
        <a:lstStyle/>
        <a:p>
          <a:r>
            <a:rPr lang="en-US" b="1" dirty="0">
              <a:solidFill>
                <a:schemeClr val="tx1"/>
              </a:solidFill>
            </a:rPr>
            <a:t>Generative AI</a:t>
          </a:r>
        </a:p>
      </dgm:t>
    </dgm:pt>
    <dgm:pt modelId="{EBCF471F-AA97-4AF0-9F66-6E2FC4C60200}" type="parTrans" cxnId="{0545857D-6D60-4621-8BD9-37E823180831}">
      <dgm:prSet/>
      <dgm:spPr/>
      <dgm:t>
        <a:bodyPr/>
        <a:lstStyle/>
        <a:p>
          <a:endParaRPr lang="en-US"/>
        </a:p>
      </dgm:t>
    </dgm:pt>
    <dgm:pt modelId="{693F6333-2C35-40BC-8C1F-D227A4F1FBFF}" type="sibTrans" cxnId="{0545857D-6D60-4621-8BD9-37E823180831}">
      <dgm:prSet/>
      <dgm:spPr/>
      <dgm:t>
        <a:bodyPr/>
        <a:lstStyle/>
        <a:p>
          <a:endParaRPr lang="en-US"/>
        </a:p>
      </dgm:t>
    </dgm:pt>
    <dgm:pt modelId="{2A10AB17-F015-4922-AA45-939281902F7F}" type="pres">
      <dgm:prSet presAssocID="{762761CE-1F56-4E1F-BA7E-FAC3D057C39F}" presName="Name0" presStyleCnt="0">
        <dgm:presLayoutVars>
          <dgm:chMax val="7"/>
          <dgm:resizeHandles val="exact"/>
        </dgm:presLayoutVars>
      </dgm:prSet>
      <dgm:spPr/>
    </dgm:pt>
    <dgm:pt modelId="{D6141B47-82BF-4E67-9C2F-3CDC539D8F21}" type="pres">
      <dgm:prSet presAssocID="{762761CE-1F56-4E1F-BA7E-FAC3D057C39F}" presName="comp1" presStyleCnt="0"/>
      <dgm:spPr/>
    </dgm:pt>
    <dgm:pt modelId="{2945A4EF-7D80-4FD2-97F5-02405C446633}" type="pres">
      <dgm:prSet presAssocID="{762761CE-1F56-4E1F-BA7E-FAC3D057C39F}" presName="circle1" presStyleLbl="node1" presStyleIdx="0" presStyleCnt="4"/>
      <dgm:spPr/>
    </dgm:pt>
    <dgm:pt modelId="{38B0EE63-F225-40A4-BFD0-71A667B6F818}" type="pres">
      <dgm:prSet presAssocID="{762761CE-1F56-4E1F-BA7E-FAC3D057C39F}" presName="c1text" presStyleLbl="node1" presStyleIdx="0" presStyleCnt="4">
        <dgm:presLayoutVars>
          <dgm:bulletEnabled val="1"/>
        </dgm:presLayoutVars>
      </dgm:prSet>
      <dgm:spPr/>
    </dgm:pt>
    <dgm:pt modelId="{50FD8184-4AC2-414A-A4D7-3AEF0C8B1D4D}" type="pres">
      <dgm:prSet presAssocID="{762761CE-1F56-4E1F-BA7E-FAC3D057C39F}" presName="comp2" presStyleCnt="0"/>
      <dgm:spPr/>
    </dgm:pt>
    <dgm:pt modelId="{ECFC9CF9-EA80-4D41-BD16-B6FD0226BA1E}" type="pres">
      <dgm:prSet presAssocID="{762761CE-1F56-4E1F-BA7E-FAC3D057C39F}" presName="circle2" presStyleLbl="node1" presStyleIdx="1" presStyleCnt="4"/>
      <dgm:spPr/>
    </dgm:pt>
    <dgm:pt modelId="{96C44F2B-3973-4A98-B306-84A1E18F8EF1}" type="pres">
      <dgm:prSet presAssocID="{762761CE-1F56-4E1F-BA7E-FAC3D057C39F}" presName="c2text" presStyleLbl="node1" presStyleIdx="1" presStyleCnt="4">
        <dgm:presLayoutVars>
          <dgm:bulletEnabled val="1"/>
        </dgm:presLayoutVars>
      </dgm:prSet>
      <dgm:spPr/>
    </dgm:pt>
    <dgm:pt modelId="{A566571D-5367-4DF7-8463-1E3438ED6D41}" type="pres">
      <dgm:prSet presAssocID="{762761CE-1F56-4E1F-BA7E-FAC3D057C39F}" presName="comp3" presStyleCnt="0"/>
      <dgm:spPr/>
    </dgm:pt>
    <dgm:pt modelId="{2DC40392-9994-4BAE-BD86-136268CA7F5C}" type="pres">
      <dgm:prSet presAssocID="{762761CE-1F56-4E1F-BA7E-FAC3D057C39F}" presName="circle3" presStyleLbl="node1" presStyleIdx="2" presStyleCnt="4"/>
      <dgm:spPr/>
    </dgm:pt>
    <dgm:pt modelId="{DE4AFB18-DE2A-4B26-9D7A-C14A4B7656CA}" type="pres">
      <dgm:prSet presAssocID="{762761CE-1F56-4E1F-BA7E-FAC3D057C39F}" presName="c3text" presStyleLbl="node1" presStyleIdx="2" presStyleCnt="4">
        <dgm:presLayoutVars>
          <dgm:bulletEnabled val="1"/>
        </dgm:presLayoutVars>
      </dgm:prSet>
      <dgm:spPr/>
    </dgm:pt>
    <dgm:pt modelId="{96D1D37C-86C2-4545-BAF8-A1E3B3F86A87}" type="pres">
      <dgm:prSet presAssocID="{762761CE-1F56-4E1F-BA7E-FAC3D057C39F}" presName="comp4" presStyleCnt="0"/>
      <dgm:spPr/>
    </dgm:pt>
    <dgm:pt modelId="{DD41F70C-BB61-4604-AF89-C918E48368E5}" type="pres">
      <dgm:prSet presAssocID="{762761CE-1F56-4E1F-BA7E-FAC3D057C39F}" presName="circle4" presStyleLbl="node1" presStyleIdx="3" presStyleCnt="4"/>
      <dgm:spPr/>
    </dgm:pt>
    <dgm:pt modelId="{BE7F45E8-FA75-43AB-A9FD-416C7B27743C}" type="pres">
      <dgm:prSet presAssocID="{762761CE-1F56-4E1F-BA7E-FAC3D057C39F}" presName="c4text" presStyleLbl="node1" presStyleIdx="3" presStyleCnt="4">
        <dgm:presLayoutVars>
          <dgm:bulletEnabled val="1"/>
        </dgm:presLayoutVars>
      </dgm:prSet>
      <dgm:spPr/>
    </dgm:pt>
  </dgm:ptLst>
  <dgm:cxnLst>
    <dgm:cxn modelId="{01FC3B2D-A174-49C0-988E-10F4AAB297E1}" type="presOf" srcId="{9576DB34-3D21-4A99-B1C1-B8B26A798451}" destId="{38B0EE63-F225-40A4-BFD0-71A667B6F818}" srcOrd="1" destOrd="0" presId="urn:microsoft.com/office/officeart/2005/8/layout/venn2"/>
    <dgm:cxn modelId="{AFD48569-2A67-4C07-A3C7-906FEEBF4E61}" type="presOf" srcId="{9576DB34-3D21-4A99-B1C1-B8B26A798451}" destId="{2945A4EF-7D80-4FD2-97F5-02405C446633}" srcOrd="0" destOrd="0" presId="urn:microsoft.com/office/officeart/2005/8/layout/venn2"/>
    <dgm:cxn modelId="{AE532C6D-E60B-4E3B-96C9-9B01F9601CE5}" type="presOf" srcId="{666F3B0D-BF20-41B2-8FEB-F2E933589D2A}" destId="{2DC40392-9994-4BAE-BD86-136268CA7F5C}" srcOrd="0" destOrd="0" presId="urn:microsoft.com/office/officeart/2005/8/layout/venn2"/>
    <dgm:cxn modelId="{5DF5B378-6046-4873-B63A-1E87B698290B}" type="presOf" srcId="{A496BD20-C8FC-47B4-9A01-7A2928898796}" destId="{96C44F2B-3973-4A98-B306-84A1E18F8EF1}" srcOrd="1" destOrd="0" presId="urn:microsoft.com/office/officeart/2005/8/layout/venn2"/>
    <dgm:cxn modelId="{0545857D-6D60-4621-8BD9-37E823180831}" srcId="{762761CE-1F56-4E1F-BA7E-FAC3D057C39F}" destId="{DED013D6-71E8-4FDF-BE73-F03214B0B811}" srcOrd="3" destOrd="0" parTransId="{EBCF471F-AA97-4AF0-9F66-6E2FC4C60200}" sibTransId="{693F6333-2C35-40BC-8C1F-D227A4F1FBFF}"/>
    <dgm:cxn modelId="{229B827E-AD99-4429-990D-964C903B2339}" srcId="{762761CE-1F56-4E1F-BA7E-FAC3D057C39F}" destId="{A496BD20-C8FC-47B4-9A01-7A2928898796}" srcOrd="1" destOrd="0" parTransId="{C427A113-C9BF-4356-8684-51FC1361BDB7}" sibTransId="{FFC624DC-82DD-4EE7-9047-F2A5F2E095FB}"/>
    <dgm:cxn modelId="{CAA9B588-0D2D-4831-8360-2BB4E4442840}" type="presOf" srcId="{A496BD20-C8FC-47B4-9A01-7A2928898796}" destId="{ECFC9CF9-EA80-4D41-BD16-B6FD0226BA1E}" srcOrd="0" destOrd="0" presId="urn:microsoft.com/office/officeart/2005/8/layout/venn2"/>
    <dgm:cxn modelId="{9A5B928E-89D1-414D-BC94-D3A86E5E09B7}" srcId="{762761CE-1F56-4E1F-BA7E-FAC3D057C39F}" destId="{666F3B0D-BF20-41B2-8FEB-F2E933589D2A}" srcOrd="2" destOrd="0" parTransId="{B42177AE-5425-4692-AECA-DD967BA1F517}" sibTransId="{A6084C23-D3E6-4AD9-AD2B-EF17A5CB7400}"/>
    <dgm:cxn modelId="{B9CBE294-7C1C-4922-9CDB-99D7DC3768B2}" type="presOf" srcId="{DED013D6-71E8-4FDF-BE73-F03214B0B811}" destId="{DD41F70C-BB61-4604-AF89-C918E48368E5}" srcOrd="0" destOrd="0" presId="urn:microsoft.com/office/officeart/2005/8/layout/venn2"/>
    <dgm:cxn modelId="{224D8BBA-7FE1-49AF-9C8B-0B5039B4F276}" srcId="{762761CE-1F56-4E1F-BA7E-FAC3D057C39F}" destId="{9576DB34-3D21-4A99-B1C1-B8B26A798451}" srcOrd="0" destOrd="0" parTransId="{4E51B0B8-2CA4-438B-9294-EC38E49C48C8}" sibTransId="{2113E57D-D3D3-4E3E-9C88-6E1D1F5B608E}"/>
    <dgm:cxn modelId="{F838E3C4-F729-4AD2-BF94-F833D66500DC}" type="presOf" srcId="{DED013D6-71E8-4FDF-BE73-F03214B0B811}" destId="{BE7F45E8-FA75-43AB-A9FD-416C7B27743C}" srcOrd="1" destOrd="0" presId="urn:microsoft.com/office/officeart/2005/8/layout/venn2"/>
    <dgm:cxn modelId="{B867B0DF-3CEF-4E0D-8D39-07A5D1A60CDA}" type="presOf" srcId="{666F3B0D-BF20-41B2-8FEB-F2E933589D2A}" destId="{DE4AFB18-DE2A-4B26-9D7A-C14A4B7656CA}" srcOrd="1" destOrd="0" presId="urn:microsoft.com/office/officeart/2005/8/layout/venn2"/>
    <dgm:cxn modelId="{8952BAE8-23F3-4854-9E7D-400AC7E0CDE9}" type="presOf" srcId="{762761CE-1F56-4E1F-BA7E-FAC3D057C39F}" destId="{2A10AB17-F015-4922-AA45-939281902F7F}" srcOrd="0" destOrd="0" presId="urn:microsoft.com/office/officeart/2005/8/layout/venn2"/>
    <dgm:cxn modelId="{C3FFDCA1-4DAD-4280-8940-125AE2FA261C}" type="presParOf" srcId="{2A10AB17-F015-4922-AA45-939281902F7F}" destId="{D6141B47-82BF-4E67-9C2F-3CDC539D8F21}" srcOrd="0" destOrd="0" presId="urn:microsoft.com/office/officeart/2005/8/layout/venn2"/>
    <dgm:cxn modelId="{E3E8939D-C239-4F9D-9F47-3FBA16D8248A}" type="presParOf" srcId="{D6141B47-82BF-4E67-9C2F-3CDC539D8F21}" destId="{2945A4EF-7D80-4FD2-97F5-02405C446633}" srcOrd="0" destOrd="0" presId="urn:microsoft.com/office/officeart/2005/8/layout/venn2"/>
    <dgm:cxn modelId="{B980BFE7-BA58-4B1C-A03C-3AC042CF5CD7}" type="presParOf" srcId="{D6141B47-82BF-4E67-9C2F-3CDC539D8F21}" destId="{38B0EE63-F225-40A4-BFD0-71A667B6F818}" srcOrd="1" destOrd="0" presId="urn:microsoft.com/office/officeart/2005/8/layout/venn2"/>
    <dgm:cxn modelId="{8FAFDEC9-546F-4430-BDBB-B94EB4ABE020}" type="presParOf" srcId="{2A10AB17-F015-4922-AA45-939281902F7F}" destId="{50FD8184-4AC2-414A-A4D7-3AEF0C8B1D4D}" srcOrd="1" destOrd="0" presId="urn:microsoft.com/office/officeart/2005/8/layout/venn2"/>
    <dgm:cxn modelId="{320C254A-CBFB-435E-B502-1E1E38C36256}" type="presParOf" srcId="{50FD8184-4AC2-414A-A4D7-3AEF0C8B1D4D}" destId="{ECFC9CF9-EA80-4D41-BD16-B6FD0226BA1E}" srcOrd="0" destOrd="0" presId="urn:microsoft.com/office/officeart/2005/8/layout/venn2"/>
    <dgm:cxn modelId="{7DF7C6C1-3BBC-47B8-A9C2-A3DDD94DFF12}" type="presParOf" srcId="{50FD8184-4AC2-414A-A4D7-3AEF0C8B1D4D}" destId="{96C44F2B-3973-4A98-B306-84A1E18F8EF1}" srcOrd="1" destOrd="0" presId="urn:microsoft.com/office/officeart/2005/8/layout/venn2"/>
    <dgm:cxn modelId="{BF4B2920-7156-4D45-A6D2-78D915643B0D}" type="presParOf" srcId="{2A10AB17-F015-4922-AA45-939281902F7F}" destId="{A566571D-5367-4DF7-8463-1E3438ED6D41}" srcOrd="2" destOrd="0" presId="urn:microsoft.com/office/officeart/2005/8/layout/venn2"/>
    <dgm:cxn modelId="{5FCE17BB-F351-4B85-AE5A-B0F42BE0EB76}" type="presParOf" srcId="{A566571D-5367-4DF7-8463-1E3438ED6D41}" destId="{2DC40392-9994-4BAE-BD86-136268CA7F5C}" srcOrd="0" destOrd="0" presId="urn:microsoft.com/office/officeart/2005/8/layout/venn2"/>
    <dgm:cxn modelId="{652765AB-DCE3-4839-97BF-E60B03D8E6B5}" type="presParOf" srcId="{A566571D-5367-4DF7-8463-1E3438ED6D41}" destId="{DE4AFB18-DE2A-4B26-9D7A-C14A4B7656CA}" srcOrd="1" destOrd="0" presId="urn:microsoft.com/office/officeart/2005/8/layout/venn2"/>
    <dgm:cxn modelId="{B307D1EC-BD39-4F1B-AB09-BC2BAEBC1A9D}" type="presParOf" srcId="{2A10AB17-F015-4922-AA45-939281902F7F}" destId="{96D1D37C-86C2-4545-BAF8-A1E3B3F86A87}" srcOrd="3" destOrd="0" presId="urn:microsoft.com/office/officeart/2005/8/layout/venn2"/>
    <dgm:cxn modelId="{001E0F90-B36B-406A-A03B-689387BF7AB9}" type="presParOf" srcId="{96D1D37C-86C2-4545-BAF8-A1E3B3F86A87}" destId="{DD41F70C-BB61-4604-AF89-C918E48368E5}" srcOrd="0" destOrd="0" presId="urn:microsoft.com/office/officeart/2005/8/layout/venn2"/>
    <dgm:cxn modelId="{A527B8B7-57BF-4E83-A3D6-C5F90D6958DF}" type="presParOf" srcId="{96D1D37C-86C2-4545-BAF8-A1E3B3F86A87}" destId="{BE7F45E8-FA75-43AB-A9FD-416C7B27743C}"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C74979-F8C2-4700-992B-E8E14D60C32A}"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740C7505-8F5D-49FF-A65C-7149E09CF24C}">
      <dgm:prSet phldrT="[Text]"/>
      <dgm:spPr>
        <a:solidFill>
          <a:schemeClr val="bg1">
            <a:lumMod val="75000"/>
          </a:schemeClr>
        </a:solidFill>
      </dgm:spPr>
      <dgm:t>
        <a:bodyPr/>
        <a:lstStyle/>
        <a:p>
          <a:r>
            <a:rPr lang="en-US" dirty="0">
              <a:solidFill>
                <a:schemeClr val="bg1">
                  <a:lumMod val="75000"/>
                </a:schemeClr>
              </a:solidFill>
            </a:rPr>
            <a:t>“”</a:t>
          </a:r>
        </a:p>
      </dgm:t>
    </dgm:pt>
    <dgm:pt modelId="{DA845797-C94D-4C00-90B7-5B2FE96F17DF}" type="sibTrans" cxnId="{C6633FA2-092C-436D-A284-6260BBC2F13D}">
      <dgm:prSet/>
      <dgm:spPr/>
      <dgm:t>
        <a:bodyPr/>
        <a:lstStyle/>
        <a:p>
          <a:endParaRPr lang="en-US"/>
        </a:p>
      </dgm:t>
    </dgm:pt>
    <dgm:pt modelId="{A064078F-6615-41F5-998F-F192EA935A07}" type="parTrans" cxnId="{C6633FA2-092C-436D-A284-6260BBC2F13D}">
      <dgm:prSet/>
      <dgm:spPr/>
      <dgm:t>
        <a:bodyPr/>
        <a:lstStyle/>
        <a:p>
          <a:endParaRPr lang="en-US"/>
        </a:p>
      </dgm:t>
    </dgm:pt>
    <dgm:pt modelId="{2A462546-58FD-4120-9E37-B5121401851E}">
      <dgm:prSet phldrT="[Text]"/>
      <dgm:spPr/>
      <dgm:t>
        <a:bodyPr/>
        <a:lstStyle/>
        <a:p>
          <a:r>
            <a:rPr lang="en-US" dirty="0"/>
            <a:t>ML.NET (Microsoft.ML)</a:t>
          </a:r>
        </a:p>
      </dgm:t>
    </dgm:pt>
    <dgm:pt modelId="{EE789053-E209-4A12-B46B-9AE68D3C0860}" type="sibTrans" cxnId="{C39CC0A7-0813-4A73-B72E-13BA454D4229}">
      <dgm:prSet/>
      <dgm:spPr/>
      <dgm:t>
        <a:bodyPr/>
        <a:lstStyle/>
        <a:p>
          <a:endParaRPr lang="en-US"/>
        </a:p>
      </dgm:t>
    </dgm:pt>
    <dgm:pt modelId="{327668C5-9118-4FB3-A3D6-6E16A4F4187E}" type="parTrans" cxnId="{C39CC0A7-0813-4A73-B72E-13BA454D4229}">
      <dgm:prSet/>
      <dgm:spPr/>
      <dgm:t>
        <a:bodyPr/>
        <a:lstStyle/>
        <a:p>
          <a:endParaRPr lang="en-US"/>
        </a:p>
      </dgm:t>
    </dgm:pt>
    <dgm:pt modelId="{38DE1519-37EC-43C4-AAC7-97763BBBEA84}">
      <dgm:prSet phldrT="[Text]"/>
      <dgm:spPr/>
      <dgm:t>
        <a:bodyPr/>
        <a:lstStyle/>
        <a:p>
          <a:r>
            <a:rPr lang="en-US" dirty="0" err="1"/>
            <a:t>AutoML</a:t>
          </a:r>
          <a:r>
            <a:rPr lang="en-US" dirty="0"/>
            <a:t> (</a:t>
          </a:r>
          <a:r>
            <a:rPr lang="en-US" dirty="0" err="1"/>
            <a:t>Microsoft.ML.AutoML</a:t>
          </a:r>
          <a:r>
            <a:rPr lang="en-US" dirty="0"/>
            <a:t>)</a:t>
          </a:r>
        </a:p>
      </dgm:t>
    </dgm:pt>
    <dgm:pt modelId="{98929F8F-C12A-419C-B546-B0FFDF159BAF}" type="parTrans" cxnId="{1B66D6B3-823A-470E-A8B7-8A537B77AC3E}">
      <dgm:prSet/>
      <dgm:spPr/>
      <dgm:t>
        <a:bodyPr/>
        <a:lstStyle/>
        <a:p>
          <a:endParaRPr lang="en-US"/>
        </a:p>
      </dgm:t>
    </dgm:pt>
    <dgm:pt modelId="{00E1D7C0-480A-482A-9962-87BE39642C6E}" type="sibTrans" cxnId="{1B66D6B3-823A-470E-A8B7-8A537B77AC3E}">
      <dgm:prSet/>
      <dgm:spPr/>
      <dgm:t>
        <a:bodyPr/>
        <a:lstStyle/>
        <a:p>
          <a:endParaRPr lang="en-US"/>
        </a:p>
      </dgm:t>
    </dgm:pt>
    <dgm:pt modelId="{0B00AFCD-1C43-4A12-81AA-4A5A9BE7D7D6}">
      <dgm:prSet phldrT="[Text]"/>
      <dgm:spPr/>
      <dgm:t>
        <a:bodyPr/>
        <a:lstStyle/>
        <a:p>
          <a:r>
            <a:rPr lang="en-US" dirty="0"/>
            <a:t>Model Builder</a:t>
          </a:r>
        </a:p>
      </dgm:t>
    </dgm:pt>
    <dgm:pt modelId="{9634DE1C-7B1E-4191-AF68-D3D5AF27ACF6}" type="parTrans" cxnId="{5E2F25DE-13A9-4ACA-B8CF-C60AA513B86F}">
      <dgm:prSet/>
      <dgm:spPr/>
      <dgm:t>
        <a:bodyPr/>
        <a:lstStyle/>
        <a:p>
          <a:endParaRPr lang="en-US"/>
        </a:p>
      </dgm:t>
    </dgm:pt>
    <dgm:pt modelId="{4038FD60-ABD9-4DD9-BE0E-2961CA2F3885}" type="sibTrans" cxnId="{5E2F25DE-13A9-4ACA-B8CF-C60AA513B86F}">
      <dgm:prSet/>
      <dgm:spPr/>
      <dgm:t>
        <a:bodyPr/>
        <a:lstStyle/>
        <a:p>
          <a:endParaRPr lang="en-US"/>
        </a:p>
      </dgm:t>
    </dgm:pt>
    <dgm:pt modelId="{A69721D6-A062-4FB1-B566-816645346913}">
      <dgm:prSet phldrT="[Text]"/>
      <dgm:spPr/>
      <dgm:t>
        <a:bodyPr/>
        <a:lstStyle/>
        <a:p>
          <a:r>
            <a:rPr lang="en-US" dirty="0"/>
            <a:t>ML.NET CLI</a:t>
          </a:r>
        </a:p>
      </dgm:t>
    </dgm:pt>
    <dgm:pt modelId="{1FFE8C3C-E735-4517-B3D8-2295A73CC0ED}" type="parTrans" cxnId="{1CDFE417-39E0-4572-90E6-6E17234791D3}">
      <dgm:prSet/>
      <dgm:spPr/>
      <dgm:t>
        <a:bodyPr/>
        <a:lstStyle/>
        <a:p>
          <a:endParaRPr lang="en-US"/>
        </a:p>
      </dgm:t>
    </dgm:pt>
    <dgm:pt modelId="{B046EB91-B276-468C-9AD2-73F28163C105}" type="sibTrans" cxnId="{1CDFE417-39E0-4572-90E6-6E17234791D3}">
      <dgm:prSet/>
      <dgm:spPr/>
      <dgm:t>
        <a:bodyPr/>
        <a:lstStyle/>
        <a:p>
          <a:endParaRPr lang="en-US"/>
        </a:p>
      </dgm:t>
    </dgm:pt>
    <dgm:pt modelId="{5B7829A4-359B-40A8-A842-924F2375DB9F}" type="pres">
      <dgm:prSet presAssocID="{EAC74979-F8C2-4700-992B-E8E14D60C32A}" presName="Name0" presStyleCnt="0">
        <dgm:presLayoutVars>
          <dgm:chPref val="1"/>
          <dgm:dir/>
          <dgm:animOne val="branch"/>
          <dgm:animLvl val="lvl"/>
          <dgm:resizeHandles/>
        </dgm:presLayoutVars>
      </dgm:prSet>
      <dgm:spPr/>
    </dgm:pt>
    <dgm:pt modelId="{C4BAB5CC-5C46-46F5-A15D-97D7843767C6}" type="pres">
      <dgm:prSet presAssocID="{740C7505-8F5D-49FF-A65C-7149E09CF24C}" presName="vertOne" presStyleCnt="0"/>
      <dgm:spPr/>
    </dgm:pt>
    <dgm:pt modelId="{BB2B0430-E7BE-457A-9AB5-AA63D145B768}" type="pres">
      <dgm:prSet presAssocID="{740C7505-8F5D-49FF-A65C-7149E09CF24C}" presName="txOne" presStyleLbl="node0" presStyleIdx="0" presStyleCnt="1" custLinFactNeighborX="18" custLinFactNeighborY="-23482">
        <dgm:presLayoutVars>
          <dgm:chPref val="3"/>
        </dgm:presLayoutVars>
      </dgm:prSet>
      <dgm:spPr/>
    </dgm:pt>
    <dgm:pt modelId="{981B0D89-0CB9-4FFF-B185-220E64A57237}" type="pres">
      <dgm:prSet presAssocID="{740C7505-8F5D-49FF-A65C-7149E09CF24C}" presName="parTransOne" presStyleCnt="0"/>
      <dgm:spPr/>
    </dgm:pt>
    <dgm:pt modelId="{1F1B6605-21D2-4F87-BD05-2938C3DDD800}" type="pres">
      <dgm:prSet presAssocID="{740C7505-8F5D-49FF-A65C-7149E09CF24C}" presName="horzOne" presStyleCnt="0"/>
      <dgm:spPr/>
    </dgm:pt>
    <dgm:pt modelId="{F3046FC3-3C30-4922-A91F-0B0E9BCD0CDC}" type="pres">
      <dgm:prSet presAssocID="{2A462546-58FD-4120-9E37-B5121401851E}" presName="vertTwo" presStyleCnt="0"/>
      <dgm:spPr/>
    </dgm:pt>
    <dgm:pt modelId="{7132CBD7-0BBB-4733-8CBB-63FBC6DAEFBB}" type="pres">
      <dgm:prSet presAssocID="{2A462546-58FD-4120-9E37-B5121401851E}" presName="txTwo" presStyleLbl="node2" presStyleIdx="0" presStyleCnt="1">
        <dgm:presLayoutVars>
          <dgm:chPref val="3"/>
        </dgm:presLayoutVars>
      </dgm:prSet>
      <dgm:spPr/>
    </dgm:pt>
    <dgm:pt modelId="{EC096422-D296-4DD1-B612-91FAF5BEBDA0}" type="pres">
      <dgm:prSet presAssocID="{2A462546-58FD-4120-9E37-B5121401851E}" presName="parTransTwo" presStyleCnt="0"/>
      <dgm:spPr/>
    </dgm:pt>
    <dgm:pt modelId="{DB896C7B-6B9F-4EEF-820B-A8B1A6DC1A7A}" type="pres">
      <dgm:prSet presAssocID="{2A462546-58FD-4120-9E37-B5121401851E}" presName="horzTwo" presStyleCnt="0"/>
      <dgm:spPr/>
    </dgm:pt>
    <dgm:pt modelId="{0D8DD488-6A24-4C8B-8D8F-297FA03E6B63}" type="pres">
      <dgm:prSet presAssocID="{38DE1519-37EC-43C4-AAC7-97763BBBEA84}" presName="vertThree" presStyleCnt="0"/>
      <dgm:spPr/>
    </dgm:pt>
    <dgm:pt modelId="{49F36BA1-382B-43EC-A7B0-E5533F7C014D}" type="pres">
      <dgm:prSet presAssocID="{38DE1519-37EC-43C4-AAC7-97763BBBEA84}" presName="txThree" presStyleLbl="node3" presStyleIdx="0" presStyleCnt="1">
        <dgm:presLayoutVars>
          <dgm:chPref val="3"/>
        </dgm:presLayoutVars>
      </dgm:prSet>
      <dgm:spPr/>
    </dgm:pt>
    <dgm:pt modelId="{C92527B1-904B-4EC9-8BF5-BEE75F28950E}" type="pres">
      <dgm:prSet presAssocID="{38DE1519-37EC-43C4-AAC7-97763BBBEA84}" presName="parTransThree" presStyleCnt="0"/>
      <dgm:spPr/>
    </dgm:pt>
    <dgm:pt modelId="{5E1A06BA-1FFF-4503-A528-7E1EC83DD1A4}" type="pres">
      <dgm:prSet presAssocID="{38DE1519-37EC-43C4-AAC7-97763BBBEA84}" presName="horzThree" presStyleCnt="0"/>
      <dgm:spPr/>
    </dgm:pt>
    <dgm:pt modelId="{91B98E74-4F72-4F72-B62B-06A54D4B13D3}" type="pres">
      <dgm:prSet presAssocID="{0B00AFCD-1C43-4A12-81AA-4A5A9BE7D7D6}" presName="vertFour" presStyleCnt="0">
        <dgm:presLayoutVars>
          <dgm:chPref val="3"/>
        </dgm:presLayoutVars>
      </dgm:prSet>
      <dgm:spPr/>
    </dgm:pt>
    <dgm:pt modelId="{CEE3C490-D10A-470F-8850-4CA25759EE73}" type="pres">
      <dgm:prSet presAssocID="{0B00AFCD-1C43-4A12-81AA-4A5A9BE7D7D6}" presName="txFour" presStyleLbl="node4" presStyleIdx="0" presStyleCnt="2" custLinFactNeighborX="-36">
        <dgm:presLayoutVars>
          <dgm:chPref val="3"/>
        </dgm:presLayoutVars>
      </dgm:prSet>
      <dgm:spPr/>
    </dgm:pt>
    <dgm:pt modelId="{CED2AE55-8B07-4F24-8820-AF19B7B07A5E}" type="pres">
      <dgm:prSet presAssocID="{0B00AFCD-1C43-4A12-81AA-4A5A9BE7D7D6}" presName="horzFour" presStyleCnt="0"/>
      <dgm:spPr/>
    </dgm:pt>
    <dgm:pt modelId="{D3B2F913-78EB-4020-BEAA-5B0F1A4A53A4}" type="pres">
      <dgm:prSet presAssocID="{4038FD60-ABD9-4DD9-BE0E-2961CA2F3885}" presName="sibSpaceFour" presStyleCnt="0"/>
      <dgm:spPr/>
    </dgm:pt>
    <dgm:pt modelId="{2654A64D-8406-431D-8035-A08D2597FED9}" type="pres">
      <dgm:prSet presAssocID="{A69721D6-A062-4FB1-B566-816645346913}" presName="vertFour" presStyleCnt="0">
        <dgm:presLayoutVars>
          <dgm:chPref val="3"/>
        </dgm:presLayoutVars>
      </dgm:prSet>
      <dgm:spPr/>
    </dgm:pt>
    <dgm:pt modelId="{5B1C4F6B-20FB-4A17-BF5F-780CEF560534}" type="pres">
      <dgm:prSet presAssocID="{A69721D6-A062-4FB1-B566-816645346913}" presName="txFour" presStyleLbl="node4" presStyleIdx="1" presStyleCnt="2">
        <dgm:presLayoutVars>
          <dgm:chPref val="3"/>
        </dgm:presLayoutVars>
      </dgm:prSet>
      <dgm:spPr/>
    </dgm:pt>
    <dgm:pt modelId="{7F0574B3-C898-4725-9863-82788BE096DB}" type="pres">
      <dgm:prSet presAssocID="{A69721D6-A062-4FB1-B566-816645346913}" presName="horzFour" presStyleCnt="0"/>
      <dgm:spPr/>
    </dgm:pt>
  </dgm:ptLst>
  <dgm:cxnLst>
    <dgm:cxn modelId="{8368970C-DBE4-4FBF-9CA5-9F9A01E69ED1}" type="presOf" srcId="{2A462546-58FD-4120-9E37-B5121401851E}" destId="{7132CBD7-0BBB-4733-8CBB-63FBC6DAEFBB}" srcOrd="0" destOrd="0" presId="urn:microsoft.com/office/officeart/2005/8/layout/architecture"/>
    <dgm:cxn modelId="{1CDFE417-39E0-4572-90E6-6E17234791D3}" srcId="{38DE1519-37EC-43C4-AAC7-97763BBBEA84}" destId="{A69721D6-A062-4FB1-B566-816645346913}" srcOrd="1" destOrd="0" parTransId="{1FFE8C3C-E735-4517-B3D8-2295A73CC0ED}" sibTransId="{B046EB91-B276-468C-9AD2-73F28163C105}"/>
    <dgm:cxn modelId="{A1EE3320-6228-47AC-AD7B-3C7E53B613C0}" type="presOf" srcId="{A69721D6-A062-4FB1-B566-816645346913}" destId="{5B1C4F6B-20FB-4A17-BF5F-780CEF560534}" srcOrd="0" destOrd="0" presId="urn:microsoft.com/office/officeart/2005/8/layout/architecture"/>
    <dgm:cxn modelId="{75662D3F-548A-4F83-8412-075ED8414E83}" type="presOf" srcId="{740C7505-8F5D-49FF-A65C-7149E09CF24C}" destId="{BB2B0430-E7BE-457A-9AB5-AA63D145B768}" srcOrd="0" destOrd="0" presId="urn:microsoft.com/office/officeart/2005/8/layout/architecture"/>
    <dgm:cxn modelId="{C6633FA2-092C-436D-A284-6260BBC2F13D}" srcId="{EAC74979-F8C2-4700-992B-E8E14D60C32A}" destId="{740C7505-8F5D-49FF-A65C-7149E09CF24C}" srcOrd="0" destOrd="0" parTransId="{A064078F-6615-41F5-998F-F192EA935A07}" sibTransId="{DA845797-C94D-4C00-90B7-5B2FE96F17DF}"/>
    <dgm:cxn modelId="{C39CC0A7-0813-4A73-B72E-13BA454D4229}" srcId="{740C7505-8F5D-49FF-A65C-7149E09CF24C}" destId="{2A462546-58FD-4120-9E37-B5121401851E}" srcOrd="0" destOrd="0" parTransId="{327668C5-9118-4FB3-A3D6-6E16A4F4187E}" sibTransId="{EE789053-E209-4A12-B46B-9AE68D3C0860}"/>
    <dgm:cxn modelId="{1B66D6B3-823A-470E-A8B7-8A537B77AC3E}" srcId="{2A462546-58FD-4120-9E37-B5121401851E}" destId="{38DE1519-37EC-43C4-AAC7-97763BBBEA84}" srcOrd="0" destOrd="0" parTransId="{98929F8F-C12A-419C-B546-B0FFDF159BAF}" sibTransId="{00E1D7C0-480A-482A-9962-87BE39642C6E}"/>
    <dgm:cxn modelId="{D823F0C9-F163-4BC8-9CA4-07982949D3BD}" type="presOf" srcId="{0B00AFCD-1C43-4A12-81AA-4A5A9BE7D7D6}" destId="{CEE3C490-D10A-470F-8850-4CA25759EE73}" srcOrd="0" destOrd="0" presId="urn:microsoft.com/office/officeart/2005/8/layout/architecture"/>
    <dgm:cxn modelId="{C0504ADB-712E-4AB7-A156-A671CCF2143D}" type="presOf" srcId="{EAC74979-F8C2-4700-992B-E8E14D60C32A}" destId="{5B7829A4-359B-40A8-A842-924F2375DB9F}" srcOrd="0" destOrd="0" presId="urn:microsoft.com/office/officeart/2005/8/layout/architecture"/>
    <dgm:cxn modelId="{5E2F25DE-13A9-4ACA-B8CF-C60AA513B86F}" srcId="{38DE1519-37EC-43C4-AAC7-97763BBBEA84}" destId="{0B00AFCD-1C43-4A12-81AA-4A5A9BE7D7D6}" srcOrd="0" destOrd="0" parTransId="{9634DE1C-7B1E-4191-AF68-D3D5AF27ACF6}" sibTransId="{4038FD60-ABD9-4DD9-BE0E-2961CA2F3885}"/>
    <dgm:cxn modelId="{A7AC52E7-981E-4D28-ACA2-A80273E1E21E}" type="presOf" srcId="{38DE1519-37EC-43C4-AAC7-97763BBBEA84}" destId="{49F36BA1-382B-43EC-A7B0-E5533F7C014D}" srcOrd="0" destOrd="0" presId="urn:microsoft.com/office/officeart/2005/8/layout/architecture"/>
    <dgm:cxn modelId="{E3A9E5DF-8537-4312-B3CC-83A19A8B8C00}" type="presParOf" srcId="{5B7829A4-359B-40A8-A842-924F2375DB9F}" destId="{C4BAB5CC-5C46-46F5-A15D-97D7843767C6}" srcOrd="0" destOrd="0" presId="urn:microsoft.com/office/officeart/2005/8/layout/architecture"/>
    <dgm:cxn modelId="{5520B705-8F81-433F-A0A7-BDF55C62D038}" type="presParOf" srcId="{C4BAB5CC-5C46-46F5-A15D-97D7843767C6}" destId="{BB2B0430-E7BE-457A-9AB5-AA63D145B768}" srcOrd="0" destOrd="0" presId="urn:microsoft.com/office/officeart/2005/8/layout/architecture"/>
    <dgm:cxn modelId="{111A70C0-0270-419A-B708-B9C08DD07ADD}" type="presParOf" srcId="{C4BAB5CC-5C46-46F5-A15D-97D7843767C6}" destId="{981B0D89-0CB9-4FFF-B185-220E64A57237}" srcOrd="1" destOrd="0" presId="urn:microsoft.com/office/officeart/2005/8/layout/architecture"/>
    <dgm:cxn modelId="{F627FC49-E854-45CE-B3D5-97B84ACE63D5}" type="presParOf" srcId="{C4BAB5CC-5C46-46F5-A15D-97D7843767C6}" destId="{1F1B6605-21D2-4F87-BD05-2938C3DDD800}" srcOrd="2" destOrd="0" presId="urn:microsoft.com/office/officeart/2005/8/layout/architecture"/>
    <dgm:cxn modelId="{DF81B4B9-254E-4638-8907-880B7679E0B3}" type="presParOf" srcId="{1F1B6605-21D2-4F87-BD05-2938C3DDD800}" destId="{F3046FC3-3C30-4922-A91F-0B0E9BCD0CDC}" srcOrd="0" destOrd="0" presId="urn:microsoft.com/office/officeart/2005/8/layout/architecture"/>
    <dgm:cxn modelId="{5BF68183-AB23-4EDF-A15F-44D0A9F012B6}" type="presParOf" srcId="{F3046FC3-3C30-4922-A91F-0B0E9BCD0CDC}" destId="{7132CBD7-0BBB-4733-8CBB-63FBC6DAEFBB}" srcOrd="0" destOrd="0" presId="urn:microsoft.com/office/officeart/2005/8/layout/architecture"/>
    <dgm:cxn modelId="{0D28610A-1188-4109-8D86-CAE69D4FF242}" type="presParOf" srcId="{F3046FC3-3C30-4922-A91F-0B0E9BCD0CDC}" destId="{EC096422-D296-4DD1-B612-91FAF5BEBDA0}" srcOrd="1" destOrd="0" presId="urn:microsoft.com/office/officeart/2005/8/layout/architecture"/>
    <dgm:cxn modelId="{074EB84A-9A42-4799-8277-C9ED09DD6E27}" type="presParOf" srcId="{F3046FC3-3C30-4922-A91F-0B0E9BCD0CDC}" destId="{DB896C7B-6B9F-4EEF-820B-A8B1A6DC1A7A}" srcOrd="2" destOrd="0" presId="urn:microsoft.com/office/officeart/2005/8/layout/architecture"/>
    <dgm:cxn modelId="{C1633DA0-FDB9-4198-AF44-04687D96526A}" type="presParOf" srcId="{DB896C7B-6B9F-4EEF-820B-A8B1A6DC1A7A}" destId="{0D8DD488-6A24-4C8B-8D8F-297FA03E6B63}" srcOrd="0" destOrd="0" presId="urn:microsoft.com/office/officeart/2005/8/layout/architecture"/>
    <dgm:cxn modelId="{8D51EEE3-BB65-41AF-AFF5-79E8DD62500D}" type="presParOf" srcId="{0D8DD488-6A24-4C8B-8D8F-297FA03E6B63}" destId="{49F36BA1-382B-43EC-A7B0-E5533F7C014D}" srcOrd="0" destOrd="0" presId="urn:microsoft.com/office/officeart/2005/8/layout/architecture"/>
    <dgm:cxn modelId="{AAB31306-2347-43CE-AC92-3A4CDABFDE97}" type="presParOf" srcId="{0D8DD488-6A24-4C8B-8D8F-297FA03E6B63}" destId="{C92527B1-904B-4EC9-8BF5-BEE75F28950E}" srcOrd="1" destOrd="0" presId="urn:microsoft.com/office/officeart/2005/8/layout/architecture"/>
    <dgm:cxn modelId="{FB101E90-6C6D-4EA5-B63A-B757639026B5}" type="presParOf" srcId="{0D8DD488-6A24-4C8B-8D8F-297FA03E6B63}" destId="{5E1A06BA-1FFF-4503-A528-7E1EC83DD1A4}" srcOrd="2" destOrd="0" presId="urn:microsoft.com/office/officeart/2005/8/layout/architecture"/>
    <dgm:cxn modelId="{6B949873-5457-4533-B6C6-1F49D1BB1D25}" type="presParOf" srcId="{5E1A06BA-1FFF-4503-A528-7E1EC83DD1A4}" destId="{91B98E74-4F72-4F72-B62B-06A54D4B13D3}" srcOrd="0" destOrd="0" presId="urn:microsoft.com/office/officeart/2005/8/layout/architecture"/>
    <dgm:cxn modelId="{4E24E295-BB88-4211-8AB9-0A72670DE180}" type="presParOf" srcId="{91B98E74-4F72-4F72-B62B-06A54D4B13D3}" destId="{CEE3C490-D10A-470F-8850-4CA25759EE73}" srcOrd="0" destOrd="0" presId="urn:microsoft.com/office/officeart/2005/8/layout/architecture"/>
    <dgm:cxn modelId="{30E4E859-E678-48DE-B8D2-BD8EEDD7EAEC}" type="presParOf" srcId="{91B98E74-4F72-4F72-B62B-06A54D4B13D3}" destId="{CED2AE55-8B07-4F24-8820-AF19B7B07A5E}" srcOrd="1" destOrd="0" presId="urn:microsoft.com/office/officeart/2005/8/layout/architecture"/>
    <dgm:cxn modelId="{AF0EBC1E-841A-4CF6-9C02-14100AAA5B39}" type="presParOf" srcId="{5E1A06BA-1FFF-4503-A528-7E1EC83DD1A4}" destId="{D3B2F913-78EB-4020-BEAA-5B0F1A4A53A4}" srcOrd="1" destOrd="0" presId="urn:microsoft.com/office/officeart/2005/8/layout/architecture"/>
    <dgm:cxn modelId="{E3CF04D1-D0C6-47BF-875A-20E0526C0546}" type="presParOf" srcId="{5E1A06BA-1FFF-4503-A528-7E1EC83DD1A4}" destId="{2654A64D-8406-431D-8035-A08D2597FED9}" srcOrd="2" destOrd="0" presId="urn:microsoft.com/office/officeart/2005/8/layout/architecture"/>
    <dgm:cxn modelId="{8FCA382D-2D23-48FF-A408-A8D8FCFF344B}" type="presParOf" srcId="{2654A64D-8406-431D-8035-A08D2597FED9}" destId="{5B1C4F6B-20FB-4A17-BF5F-780CEF560534}" srcOrd="0" destOrd="0" presId="urn:microsoft.com/office/officeart/2005/8/layout/architecture"/>
    <dgm:cxn modelId="{F55199EB-0893-46F0-BFFF-0FEC173C6451}" type="presParOf" srcId="{2654A64D-8406-431D-8035-A08D2597FED9}" destId="{7F0574B3-C898-4725-9863-82788BE096DB}"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40A1CC-322A-45EB-B40E-2F165F62F2AE}" type="doc">
      <dgm:prSet loTypeId="urn:microsoft.com/office/officeart/2005/8/layout/process1" loCatId="process" qsTypeId="urn:microsoft.com/office/officeart/2005/8/quickstyle/simple1" qsCatId="simple" csTypeId="urn:microsoft.com/office/officeart/2005/8/colors/accent1_2" csCatId="accent1" phldr="1"/>
      <dgm:spPr/>
    </dgm:pt>
    <dgm:pt modelId="{11C822D5-D6F3-4B47-A28E-558FC12C7C2E}">
      <dgm:prSet phldrT="[Text]"/>
      <dgm:spPr/>
      <dgm:t>
        <a:bodyPr/>
        <a:lstStyle/>
        <a:p>
          <a:r>
            <a:rPr lang="en-US" dirty="0"/>
            <a:t>Define problem</a:t>
          </a:r>
        </a:p>
      </dgm:t>
    </dgm:pt>
    <dgm:pt modelId="{68CA93E3-D69E-4E07-9280-566BCFFF3B12}" type="parTrans" cxnId="{CBB2D8EE-EECF-421E-B108-724EDF6CC4AC}">
      <dgm:prSet/>
      <dgm:spPr/>
      <dgm:t>
        <a:bodyPr/>
        <a:lstStyle/>
        <a:p>
          <a:endParaRPr lang="en-US"/>
        </a:p>
      </dgm:t>
    </dgm:pt>
    <dgm:pt modelId="{3F4F133B-70AE-402B-8766-CBF19FEA5D94}" type="sibTrans" cxnId="{CBB2D8EE-EECF-421E-B108-724EDF6CC4AC}">
      <dgm:prSet/>
      <dgm:spPr/>
      <dgm:t>
        <a:bodyPr/>
        <a:lstStyle/>
        <a:p>
          <a:endParaRPr lang="en-US"/>
        </a:p>
      </dgm:t>
    </dgm:pt>
    <dgm:pt modelId="{DBB2F705-605C-42A8-9BB2-99B2D64F0C99}">
      <dgm:prSet phldrT="[Text]"/>
      <dgm:spPr/>
      <dgm:t>
        <a:bodyPr/>
        <a:lstStyle/>
        <a:p>
          <a:r>
            <a:rPr lang="en-US" dirty="0"/>
            <a:t>Prepare data</a:t>
          </a:r>
        </a:p>
      </dgm:t>
    </dgm:pt>
    <dgm:pt modelId="{694A5337-A3BF-472D-9A28-B7AC9BFF79F2}" type="parTrans" cxnId="{7093DF4D-F5E8-4B8E-B010-1C9E83D04A82}">
      <dgm:prSet/>
      <dgm:spPr/>
      <dgm:t>
        <a:bodyPr/>
        <a:lstStyle/>
        <a:p>
          <a:endParaRPr lang="en-US"/>
        </a:p>
      </dgm:t>
    </dgm:pt>
    <dgm:pt modelId="{DBC03E01-E1CE-4112-8EE9-39AC536FD799}" type="sibTrans" cxnId="{7093DF4D-F5E8-4B8E-B010-1C9E83D04A82}">
      <dgm:prSet/>
      <dgm:spPr/>
      <dgm:t>
        <a:bodyPr/>
        <a:lstStyle/>
        <a:p>
          <a:endParaRPr lang="en-US"/>
        </a:p>
      </dgm:t>
    </dgm:pt>
    <dgm:pt modelId="{786366A3-2C71-4538-B26D-0729DBBD80FD}">
      <dgm:prSet phldrT="[Text]"/>
      <dgm:spPr/>
      <dgm:t>
        <a:bodyPr/>
        <a:lstStyle/>
        <a:p>
          <a:r>
            <a:rPr lang="en-US" dirty="0"/>
            <a:t>Choose algorithm</a:t>
          </a:r>
        </a:p>
      </dgm:t>
    </dgm:pt>
    <dgm:pt modelId="{6E338633-1CBA-481D-90C1-DFA7E04102AF}" type="parTrans" cxnId="{902B8D29-DE01-43BF-9A58-D0E23D0C5F6D}">
      <dgm:prSet/>
      <dgm:spPr/>
      <dgm:t>
        <a:bodyPr/>
        <a:lstStyle/>
        <a:p>
          <a:endParaRPr lang="en-US"/>
        </a:p>
      </dgm:t>
    </dgm:pt>
    <dgm:pt modelId="{621AE95B-E745-4DCF-96AD-FF9B5CA7F722}" type="sibTrans" cxnId="{902B8D29-DE01-43BF-9A58-D0E23D0C5F6D}">
      <dgm:prSet/>
      <dgm:spPr/>
      <dgm:t>
        <a:bodyPr/>
        <a:lstStyle/>
        <a:p>
          <a:endParaRPr lang="en-US"/>
        </a:p>
      </dgm:t>
    </dgm:pt>
    <dgm:pt modelId="{C5DE0A7B-A8A6-4A75-BEA0-FE171A4A2E2B}">
      <dgm:prSet phldrT="[Text]"/>
      <dgm:spPr/>
      <dgm:t>
        <a:bodyPr/>
        <a:lstStyle/>
        <a:p>
          <a:r>
            <a:rPr lang="en-US" dirty="0"/>
            <a:t>Tune Hyperparameters</a:t>
          </a:r>
        </a:p>
      </dgm:t>
    </dgm:pt>
    <dgm:pt modelId="{F647809C-856B-4DED-A6BD-DAD88793B92B}" type="parTrans" cxnId="{6B8543D1-4782-4A12-B296-F43957AA3C5E}">
      <dgm:prSet/>
      <dgm:spPr/>
      <dgm:t>
        <a:bodyPr/>
        <a:lstStyle/>
        <a:p>
          <a:endParaRPr lang="en-US"/>
        </a:p>
      </dgm:t>
    </dgm:pt>
    <dgm:pt modelId="{C16CB10C-088E-4FB1-99DF-BD6D40232887}" type="sibTrans" cxnId="{6B8543D1-4782-4A12-B296-F43957AA3C5E}">
      <dgm:prSet/>
      <dgm:spPr/>
      <dgm:t>
        <a:bodyPr/>
        <a:lstStyle/>
        <a:p>
          <a:endParaRPr lang="en-US"/>
        </a:p>
      </dgm:t>
    </dgm:pt>
    <dgm:pt modelId="{790E6859-7050-44D9-BBC0-24D69CB613CC}">
      <dgm:prSet phldrT="[Text]"/>
      <dgm:spPr/>
      <dgm:t>
        <a:bodyPr/>
        <a:lstStyle/>
        <a:p>
          <a:r>
            <a:rPr lang="en-US" dirty="0"/>
            <a:t>Evaluate model</a:t>
          </a:r>
        </a:p>
      </dgm:t>
    </dgm:pt>
    <dgm:pt modelId="{062CD7DC-B58C-4778-9DC9-CA1459FABB3C}" type="parTrans" cxnId="{387F2002-3A0B-4FF9-99E3-FFC2E82FDE5A}">
      <dgm:prSet/>
      <dgm:spPr/>
      <dgm:t>
        <a:bodyPr/>
        <a:lstStyle/>
        <a:p>
          <a:endParaRPr lang="en-US"/>
        </a:p>
      </dgm:t>
    </dgm:pt>
    <dgm:pt modelId="{800C5112-F5FA-44C8-B867-F11E9A7EEE00}" type="sibTrans" cxnId="{387F2002-3A0B-4FF9-99E3-FFC2E82FDE5A}">
      <dgm:prSet/>
      <dgm:spPr/>
      <dgm:t>
        <a:bodyPr/>
        <a:lstStyle/>
        <a:p>
          <a:endParaRPr lang="en-US"/>
        </a:p>
      </dgm:t>
    </dgm:pt>
    <dgm:pt modelId="{89D225F5-D924-4DCF-9214-F313AEA6DE1E}" type="pres">
      <dgm:prSet presAssocID="{EE40A1CC-322A-45EB-B40E-2F165F62F2AE}" presName="Name0" presStyleCnt="0">
        <dgm:presLayoutVars>
          <dgm:dir/>
          <dgm:resizeHandles val="exact"/>
        </dgm:presLayoutVars>
      </dgm:prSet>
      <dgm:spPr/>
    </dgm:pt>
    <dgm:pt modelId="{7F5E5A80-4370-417D-B7C2-E85FCE828717}" type="pres">
      <dgm:prSet presAssocID="{11C822D5-D6F3-4B47-A28E-558FC12C7C2E}" presName="node" presStyleLbl="node1" presStyleIdx="0" presStyleCnt="5">
        <dgm:presLayoutVars>
          <dgm:bulletEnabled val="1"/>
        </dgm:presLayoutVars>
      </dgm:prSet>
      <dgm:spPr/>
    </dgm:pt>
    <dgm:pt modelId="{3F23F3BE-CE74-494E-8CE7-EF39B94E1B74}" type="pres">
      <dgm:prSet presAssocID="{3F4F133B-70AE-402B-8766-CBF19FEA5D94}" presName="sibTrans" presStyleLbl="sibTrans2D1" presStyleIdx="0" presStyleCnt="4"/>
      <dgm:spPr/>
    </dgm:pt>
    <dgm:pt modelId="{54CE5996-FBB6-4DE3-90F2-D3CEF8392D46}" type="pres">
      <dgm:prSet presAssocID="{3F4F133B-70AE-402B-8766-CBF19FEA5D94}" presName="connectorText" presStyleLbl="sibTrans2D1" presStyleIdx="0" presStyleCnt="4"/>
      <dgm:spPr/>
    </dgm:pt>
    <dgm:pt modelId="{CBF704AA-7768-48E0-A3A8-3C0011B19945}" type="pres">
      <dgm:prSet presAssocID="{DBB2F705-605C-42A8-9BB2-99B2D64F0C99}" presName="node" presStyleLbl="node1" presStyleIdx="1" presStyleCnt="5">
        <dgm:presLayoutVars>
          <dgm:bulletEnabled val="1"/>
        </dgm:presLayoutVars>
      </dgm:prSet>
      <dgm:spPr/>
    </dgm:pt>
    <dgm:pt modelId="{2EFD4617-0780-496B-835D-F973E2097803}" type="pres">
      <dgm:prSet presAssocID="{DBC03E01-E1CE-4112-8EE9-39AC536FD799}" presName="sibTrans" presStyleLbl="sibTrans2D1" presStyleIdx="1" presStyleCnt="4"/>
      <dgm:spPr/>
    </dgm:pt>
    <dgm:pt modelId="{24C2AEB6-C646-4916-B6C1-CCBBF6FED9C4}" type="pres">
      <dgm:prSet presAssocID="{DBC03E01-E1CE-4112-8EE9-39AC536FD799}" presName="connectorText" presStyleLbl="sibTrans2D1" presStyleIdx="1" presStyleCnt="4"/>
      <dgm:spPr/>
    </dgm:pt>
    <dgm:pt modelId="{0B8AF977-7138-4F97-9E7D-C684BA3BE334}" type="pres">
      <dgm:prSet presAssocID="{786366A3-2C71-4538-B26D-0729DBBD80FD}" presName="node" presStyleLbl="node1" presStyleIdx="2" presStyleCnt="5">
        <dgm:presLayoutVars>
          <dgm:bulletEnabled val="1"/>
        </dgm:presLayoutVars>
      </dgm:prSet>
      <dgm:spPr/>
    </dgm:pt>
    <dgm:pt modelId="{5A505612-A0BA-4BC0-818C-C166807F6B75}" type="pres">
      <dgm:prSet presAssocID="{621AE95B-E745-4DCF-96AD-FF9B5CA7F722}" presName="sibTrans" presStyleLbl="sibTrans2D1" presStyleIdx="2" presStyleCnt="4"/>
      <dgm:spPr/>
    </dgm:pt>
    <dgm:pt modelId="{582A75FE-2B7A-419C-BDB2-E737BA0B53DB}" type="pres">
      <dgm:prSet presAssocID="{621AE95B-E745-4DCF-96AD-FF9B5CA7F722}" presName="connectorText" presStyleLbl="sibTrans2D1" presStyleIdx="2" presStyleCnt="4"/>
      <dgm:spPr/>
    </dgm:pt>
    <dgm:pt modelId="{86CB9874-785B-45DB-AAE3-6C62A1270BA6}" type="pres">
      <dgm:prSet presAssocID="{C5DE0A7B-A8A6-4A75-BEA0-FE171A4A2E2B}" presName="node" presStyleLbl="node1" presStyleIdx="3" presStyleCnt="5">
        <dgm:presLayoutVars>
          <dgm:bulletEnabled val="1"/>
        </dgm:presLayoutVars>
      </dgm:prSet>
      <dgm:spPr/>
    </dgm:pt>
    <dgm:pt modelId="{1C8CE0B0-E12C-4C69-B225-0035D6201E5A}" type="pres">
      <dgm:prSet presAssocID="{C16CB10C-088E-4FB1-99DF-BD6D40232887}" presName="sibTrans" presStyleLbl="sibTrans2D1" presStyleIdx="3" presStyleCnt="4"/>
      <dgm:spPr/>
    </dgm:pt>
    <dgm:pt modelId="{3BBE506C-DA70-498A-9213-E6DDED211915}" type="pres">
      <dgm:prSet presAssocID="{C16CB10C-088E-4FB1-99DF-BD6D40232887}" presName="connectorText" presStyleLbl="sibTrans2D1" presStyleIdx="3" presStyleCnt="4"/>
      <dgm:spPr/>
    </dgm:pt>
    <dgm:pt modelId="{D5BA92D6-0F0B-42DC-B33F-8173E905109C}" type="pres">
      <dgm:prSet presAssocID="{790E6859-7050-44D9-BBC0-24D69CB613CC}" presName="node" presStyleLbl="node1" presStyleIdx="4" presStyleCnt="5">
        <dgm:presLayoutVars>
          <dgm:bulletEnabled val="1"/>
        </dgm:presLayoutVars>
      </dgm:prSet>
      <dgm:spPr/>
    </dgm:pt>
  </dgm:ptLst>
  <dgm:cxnLst>
    <dgm:cxn modelId="{387F2002-3A0B-4FF9-99E3-FFC2E82FDE5A}" srcId="{EE40A1CC-322A-45EB-B40E-2F165F62F2AE}" destId="{790E6859-7050-44D9-BBC0-24D69CB613CC}" srcOrd="4" destOrd="0" parTransId="{062CD7DC-B58C-4778-9DC9-CA1459FABB3C}" sibTransId="{800C5112-F5FA-44C8-B867-F11E9A7EEE00}"/>
    <dgm:cxn modelId="{D7EE5002-5A9A-4354-B5A0-E3872D43BD8E}" type="presOf" srcId="{786366A3-2C71-4538-B26D-0729DBBD80FD}" destId="{0B8AF977-7138-4F97-9E7D-C684BA3BE334}" srcOrd="0" destOrd="0" presId="urn:microsoft.com/office/officeart/2005/8/layout/process1"/>
    <dgm:cxn modelId="{759F0806-F0C5-4027-B378-2D9796A2D1D7}" type="presOf" srcId="{11C822D5-D6F3-4B47-A28E-558FC12C7C2E}" destId="{7F5E5A80-4370-417D-B7C2-E85FCE828717}" srcOrd="0" destOrd="0" presId="urn:microsoft.com/office/officeart/2005/8/layout/process1"/>
    <dgm:cxn modelId="{C5F43429-8572-4799-80DC-88EAB489E463}" type="presOf" srcId="{3F4F133B-70AE-402B-8766-CBF19FEA5D94}" destId="{3F23F3BE-CE74-494E-8CE7-EF39B94E1B74}" srcOrd="0" destOrd="0" presId="urn:microsoft.com/office/officeart/2005/8/layout/process1"/>
    <dgm:cxn modelId="{902B8D29-DE01-43BF-9A58-D0E23D0C5F6D}" srcId="{EE40A1CC-322A-45EB-B40E-2F165F62F2AE}" destId="{786366A3-2C71-4538-B26D-0729DBBD80FD}" srcOrd="2" destOrd="0" parTransId="{6E338633-1CBA-481D-90C1-DFA7E04102AF}" sibTransId="{621AE95B-E745-4DCF-96AD-FF9B5CA7F722}"/>
    <dgm:cxn modelId="{A213312B-3F8A-487D-BFED-AAF4F673A002}" type="presOf" srcId="{621AE95B-E745-4DCF-96AD-FF9B5CA7F722}" destId="{5A505612-A0BA-4BC0-818C-C166807F6B75}" srcOrd="0" destOrd="0" presId="urn:microsoft.com/office/officeart/2005/8/layout/process1"/>
    <dgm:cxn modelId="{4659B343-2D8B-4B74-AE44-CDF74333E3B8}" type="presOf" srcId="{DBC03E01-E1CE-4112-8EE9-39AC536FD799}" destId="{24C2AEB6-C646-4916-B6C1-CCBBF6FED9C4}" srcOrd="1" destOrd="0" presId="urn:microsoft.com/office/officeart/2005/8/layout/process1"/>
    <dgm:cxn modelId="{F33CC366-1401-4033-89D8-C67D43000BFA}" type="presOf" srcId="{790E6859-7050-44D9-BBC0-24D69CB613CC}" destId="{D5BA92D6-0F0B-42DC-B33F-8173E905109C}" srcOrd="0" destOrd="0" presId="urn:microsoft.com/office/officeart/2005/8/layout/process1"/>
    <dgm:cxn modelId="{5B726F6D-406E-4DB2-B2BF-C81E49EABFA1}" type="presOf" srcId="{DBB2F705-605C-42A8-9BB2-99B2D64F0C99}" destId="{CBF704AA-7768-48E0-A3A8-3C0011B19945}" srcOrd="0" destOrd="0" presId="urn:microsoft.com/office/officeart/2005/8/layout/process1"/>
    <dgm:cxn modelId="{7093DF4D-F5E8-4B8E-B010-1C9E83D04A82}" srcId="{EE40A1CC-322A-45EB-B40E-2F165F62F2AE}" destId="{DBB2F705-605C-42A8-9BB2-99B2D64F0C99}" srcOrd="1" destOrd="0" parTransId="{694A5337-A3BF-472D-9A28-B7AC9BFF79F2}" sibTransId="{DBC03E01-E1CE-4112-8EE9-39AC536FD799}"/>
    <dgm:cxn modelId="{F0F5E870-CF2D-4CF2-9683-B04DC8398554}" type="presOf" srcId="{EE40A1CC-322A-45EB-B40E-2F165F62F2AE}" destId="{89D225F5-D924-4DCF-9214-F313AEA6DE1E}" srcOrd="0" destOrd="0" presId="urn:microsoft.com/office/officeart/2005/8/layout/process1"/>
    <dgm:cxn modelId="{95E2FF8D-A55F-4E55-A8D6-A61B6171E470}" type="presOf" srcId="{C5DE0A7B-A8A6-4A75-BEA0-FE171A4A2E2B}" destId="{86CB9874-785B-45DB-AAE3-6C62A1270BA6}" srcOrd="0" destOrd="0" presId="urn:microsoft.com/office/officeart/2005/8/layout/process1"/>
    <dgm:cxn modelId="{2AAB4297-7AAB-489E-BB0E-9233AFF47A34}" type="presOf" srcId="{DBC03E01-E1CE-4112-8EE9-39AC536FD799}" destId="{2EFD4617-0780-496B-835D-F973E2097803}" srcOrd="0" destOrd="0" presId="urn:microsoft.com/office/officeart/2005/8/layout/process1"/>
    <dgm:cxn modelId="{6215C9A5-3AA6-4562-9A70-9174A666CB14}" type="presOf" srcId="{C16CB10C-088E-4FB1-99DF-BD6D40232887}" destId="{1C8CE0B0-E12C-4C69-B225-0035D6201E5A}" srcOrd="0" destOrd="0" presId="urn:microsoft.com/office/officeart/2005/8/layout/process1"/>
    <dgm:cxn modelId="{85E81BCA-59F1-448D-92AB-D02ACD1F5308}" type="presOf" srcId="{621AE95B-E745-4DCF-96AD-FF9B5CA7F722}" destId="{582A75FE-2B7A-419C-BDB2-E737BA0B53DB}" srcOrd="1" destOrd="0" presId="urn:microsoft.com/office/officeart/2005/8/layout/process1"/>
    <dgm:cxn modelId="{6B8543D1-4782-4A12-B296-F43957AA3C5E}" srcId="{EE40A1CC-322A-45EB-B40E-2F165F62F2AE}" destId="{C5DE0A7B-A8A6-4A75-BEA0-FE171A4A2E2B}" srcOrd="3" destOrd="0" parTransId="{F647809C-856B-4DED-A6BD-DAD88793B92B}" sibTransId="{C16CB10C-088E-4FB1-99DF-BD6D40232887}"/>
    <dgm:cxn modelId="{441FFAD9-BDA1-421F-B3D9-3353CDFC95E1}" type="presOf" srcId="{3F4F133B-70AE-402B-8766-CBF19FEA5D94}" destId="{54CE5996-FBB6-4DE3-90F2-D3CEF8392D46}" srcOrd="1" destOrd="0" presId="urn:microsoft.com/office/officeart/2005/8/layout/process1"/>
    <dgm:cxn modelId="{97D58CE8-4CF1-4798-A282-EF76E80C2837}" type="presOf" srcId="{C16CB10C-088E-4FB1-99DF-BD6D40232887}" destId="{3BBE506C-DA70-498A-9213-E6DDED211915}" srcOrd="1" destOrd="0" presId="urn:microsoft.com/office/officeart/2005/8/layout/process1"/>
    <dgm:cxn modelId="{CBB2D8EE-EECF-421E-B108-724EDF6CC4AC}" srcId="{EE40A1CC-322A-45EB-B40E-2F165F62F2AE}" destId="{11C822D5-D6F3-4B47-A28E-558FC12C7C2E}" srcOrd="0" destOrd="0" parTransId="{68CA93E3-D69E-4E07-9280-566BCFFF3B12}" sibTransId="{3F4F133B-70AE-402B-8766-CBF19FEA5D94}"/>
    <dgm:cxn modelId="{918A87FD-8DA1-406E-9FEA-04310DA87E8A}" type="presParOf" srcId="{89D225F5-D924-4DCF-9214-F313AEA6DE1E}" destId="{7F5E5A80-4370-417D-B7C2-E85FCE828717}" srcOrd="0" destOrd="0" presId="urn:microsoft.com/office/officeart/2005/8/layout/process1"/>
    <dgm:cxn modelId="{41C039C2-B733-4E55-AE10-E4C9426B35D4}" type="presParOf" srcId="{89D225F5-D924-4DCF-9214-F313AEA6DE1E}" destId="{3F23F3BE-CE74-494E-8CE7-EF39B94E1B74}" srcOrd="1" destOrd="0" presId="urn:microsoft.com/office/officeart/2005/8/layout/process1"/>
    <dgm:cxn modelId="{0BA6E1EC-6164-4E91-BAC1-DD13A8AD87A2}" type="presParOf" srcId="{3F23F3BE-CE74-494E-8CE7-EF39B94E1B74}" destId="{54CE5996-FBB6-4DE3-90F2-D3CEF8392D46}" srcOrd="0" destOrd="0" presId="urn:microsoft.com/office/officeart/2005/8/layout/process1"/>
    <dgm:cxn modelId="{329B19D4-C444-4168-9E22-DB27B36DB347}" type="presParOf" srcId="{89D225F5-D924-4DCF-9214-F313AEA6DE1E}" destId="{CBF704AA-7768-48E0-A3A8-3C0011B19945}" srcOrd="2" destOrd="0" presId="urn:microsoft.com/office/officeart/2005/8/layout/process1"/>
    <dgm:cxn modelId="{7C781351-34DE-468B-B1B4-019CFA3204CF}" type="presParOf" srcId="{89D225F5-D924-4DCF-9214-F313AEA6DE1E}" destId="{2EFD4617-0780-496B-835D-F973E2097803}" srcOrd="3" destOrd="0" presId="urn:microsoft.com/office/officeart/2005/8/layout/process1"/>
    <dgm:cxn modelId="{3EA6B333-8257-4A37-B1BA-AAEED40BE5EA}" type="presParOf" srcId="{2EFD4617-0780-496B-835D-F973E2097803}" destId="{24C2AEB6-C646-4916-B6C1-CCBBF6FED9C4}" srcOrd="0" destOrd="0" presId="urn:microsoft.com/office/officeart/2005/8/layout/process1"/>
    <dgm:cxn modelId="{989EC1D0-EF92-4761-BE82-45C155921FDE}" type="presParOf" srcId="{89D225F5-D924-4DCF-9214-F313AEA6DE1E}" destId="{0B8AF977-7138-4F97-9E7D-C684BA3BE334}" srcOrd="4" destOrd="0" presId="urn:microsoft.com/office/officeart/2005/8/layout/process1"/>
    <dgm:cxn modelId="{B4195035-98E1-4647-B3A2-E65A3074230E}" type="presParOf" srcId="{89D225F5-D924-4DCF-9214-F313AEA6DE1E}" destId="{5A505612-A0BA-4BC0-818C-C166807F6B75}" srcOrd="5" destOrd="0" presId="urn:microsoft.com/office/officeart/2005/8/layout/process1"/>
    <dgm:cxn modelId="{BC054C2D-9859-41F4-AAA8-4E646C9DC482}" type="presParOf" srcId="{5A505612-A0BA-4BC0-818C-C166807F6B75}" destId="{582A75FE-2B7A-419C-BDB2-E737BA0B53DB}" srcOrd="0" destOrd="0" presId="urn:microsoft.com/office/officeart/2005/8/layout/process1"/>
    <dgm:cxn modelId="{0A2391F3-A6AC-4F86-9E94-224E0BBAB981}" type="presParOf" srcId="{89D225F5-D924-4DCF-9214-F313AEA6DE1E}" destId="{86CB9874-785B-45DB-AAE3-6C62A1270BA6}" srcOrd="6" destOrd="0" presId="urn:microsoft.com/office/officeart/2005/8/layout/process1"/>
    <dgm:cxn modelId="{24CD564E-9481-47C8-B946-8F94B1A67EDE}" type="presParOf" srcId="{89D225F5-D924-4DCF-9214-F313AEA6DE1E}" destId="{1C8CE0B0-E12C-4C69-B225-0035D6201E5A}" srcOrd="7" destOrd="0" presId="urn:microsoft.com/office/officeart/2005/8/layout/process1"/>
    <dgm:cxn modelId="{62878B5C-E411-4DAA-9A35-7DD46EA00BA8}" type="presParOf" srcId="{1C8CE0B0-E12C-4C69-B225-0035D6201E5A}" destId="{3BBE506C-DA70-498A-9213-E6DDED211915}" srcOrd="0" destOrd="0" presId="urn:microsoft.com/office/officeart/2005/8/layout/process1"/>
    <dgm:cxn modelId="{B5CF6579-7CB5-4A2E-A153-E79FE8B06417}" type="presParOf" srcId="{89D225F5-D924-4DCF-9214-F313AEA6DE1E}" destId="{D5BA92D6-0F0B-42DC-B33F-8173E905109C}"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DA11A4-40CD-4D3A-B46B-E7E9F52E615D}" type="doc">
      <dgm:prSet loTypeId="urn:microsoft.com/office/officeart/2005/8/layout/process1" loCatId="process" qsTypeId="urn:microsoft.com/office/officeart/2005/8/quickstyle/simple1" qsCatId="simple" csTypeId="urn:microsoft.com/office/officeart/2005/8/colors/accent1_2" csCatId="accent1" phldr="1"/>
      <dgm:spPr/>
    </dgm:pt>
    <dgm:pt modelId="{00E43FD7-78C6-47F6-9395-26BC9BD98E27}">
      <dgm:prSet phldrT="[Text]"/>
      <dgm:spPr/>
      <dgm:t>
        <a:bodyPr/>
        <a:lstStyle/>
        <a:p>
          <a:r>
            <a:rPr lang="en-US" dirty="0"/>
            <a:t>Define problem</a:t>
          </a:r>
        </a:p>
      </dgm:t>
    </dgm:pt>
    <dgm:pt modelId="{7E3360E1-1747-4960-AF05-B915D1FF316C}" type="parTrans" cxnId="{F977DB92-0E1D-44A4-A064-8A153CD91F0B}">
      <dgm:prSet/>
      <dgm:spPr/>
      <dgm:t>
        <a:bodyPr/>
        <a:lstStyle/>
        <a:p>
          <a:endParaRPr lang="en-US"/>
        </a:p>
      </dgm:t>
    </dgm:pt>
    <dgm:pt modelId="{CF59E3CA-26C9-43D9-99D2-1B0BFB6678B3}" type="sibTrans" cxnId="{F977DB92-0E1D-44A4-A064-8A153CD91F0B}">
      <dgm:prSet/>
      <dgm:spPr/>
      <dgm:t>
        <a:bodyPr/>
        <a:lstStyle/>
        <a:p>
          <a:endParaRPr lang="en-US"/>
        </a:p>
      </dgm:t>
    </dgm:pt>
    <dgm:pt modelId="{1113211D-4053-4F54-9AB7-09124844871B}">
      <dgm:prSet phldrT="[Text]"/>
      <dgm:spPr/>
      <dgm:t>
        <a:bodyPr/>
        <a:lstStyle/>
        <a:p>
          <a:r>
            <a:rPr lang="en-US" dirty="0"/>
            <a:t>Prepare data</a:t>
          </a:r>
        </a:p>
      </dgm:t>
    </dgm:pt>
    <dgm:pt modelId="{8BF67E16-B10E-4DF7-B8FD-8FA21550564B}" type="parTrans" cxnId="{6E40EE40-E11E-4A55-B9AA-B8982718549C}">
      <dgm:prSet/>
      <dgm:spPr/>
    </dgm:pt>
    <dgm:pt modelId="{327B8E85-EC82-4F9F-9A0E-BFE815718350}" type="sibTrans" cxnId="{6E40EE40-E11E-4A55-B9AA-B8982718549C}">
      <dgm:prSet/>
      <dgm:spPr/>
      <dgm:t>
        <a:bodyPr/>
        <a:lstStyle/>
        <a:p>
          <a:endParaRPr lang="en-US"/>
        </a:p>
      </dgm:t>
    </dgm:pt>
    <dgm:pt modelId="{BC3ABFB8-48EB-48BD-B193-70F052878B4C}">
      <dgm:prSet phldrT="[Text]"/>
      <dgm:spPr/>
      <dgm:t>
        <a:bodyPr/>
        <a:lstStyle/>
        <a:p>
          <a:r>
            <a:rPr lang="en-US" dirty="0" err="1"/>
            <a:t>AutoML</a:t>
          </a:r>
          <a:endParaRPr lang="en-US" dirty="0"/>
        </a:p>
      </dgm:t>
    </dgm:pt>
    <dgm:pt modelId="{3FFB9CF0-AF43-4E37-8E07-2FDF2D3F0CC5}" type="parTrans" cxnId="{2F77544D-161D-403D-9B1A-704C1D380816}">
      <dgm:prSet/>
      <dgm:spPr/>
    </dgm:pt>
    <dgm:pt modelId="{D0311D9C-CA76-4B37-9E8C-940D9BAD7A99}" type="sibTrans" cxnId="{2F77544D-161D-403D-9B1A-704C1D380816}">
      <dgm:prSet/>
      <dgm:spPr/>
      <dgm:t>
        <a:bodyPr/>
        <a:lstStyle/>
        <a:p>
          <a:endParaRPr lang="en-US"/>
        </a:p>
      </dgm:t>
    </dgm:pt>
    <dgm:pt modelId="{D61713BE-7883-4978-83E9-417107F608FA}" type="pres">
      <dgm:prSet presAssocID="{2ADA11A4-40CD-4D3A-B46B-E7E9F52E615D}" presName="Name0" presStyleCnt="0">
        <dgm:presLayoutVars>
          <dgm:dir/>
          <dgm:resizeHandles val="exact"/>
        </dgm:presLayoutVars>
      </dgm:prSet>
      <dgm:spPr/>
    </dgm:pt>
    <dgm:pt modelId="{7EB1CDB2-EE60-44A4-B770-7936E230AE78}" type="pres">
      <dgm:prSet presAssocID="{00E43FD7-78C6-47F6-9395-26BC9BD98E27}" presName="node" presStyleLbl="node1" presStyleIdx="0" presStyleCnt="3">
        <dgm:presLayoutVars>
          <dgm:bulletEnabled val="1"/>
        </dgm:presLayoutVars>
      </dgm:prSet>
      <dgm:spPr/>
    </dgm:pt>
    <dgm:pt modelId="{1E5DF3F5-6A7D-43EB-BE7A-DAAD9A6D03A5}" type="pres">
      <dgm:prSet presAssocID="{CF59E3CA-26C9-43D9-99D2-1B0BFB6678B3}" presName="sibTrans" presStyleLbl="sibTrans2D1" presStyleIdx="0" presStyleCnt="2"/>
      <dgm:spPr/>
    </dgm:pt>
    <dgm:pt modelId="{D160CB3A-58C1-446A-9F4B-502C3759EDFD}" type="pres">
      <dgm:prSet presAssocID="{CF59E3CA-26C9-43D9-99D2-1B0BFB6678B3}" presName="connectorText" presStyleLbl="sibTrans2D1" presStyleIdx="0" presStyleCnt="2"/>
      <dgm:spPr/>
    </dgm:pt>
    <dgm:pt modelId="{A1C53995-1532-458E-8486-54A8465A94A5}" type="pres">
      <dgm:prSet presAssocID="{1113211D-4053-4F54-9AB7-09124844871B}" presName="node" presStyleLbl="node1" presStyleIdx="1" presStyleCnt="3">
        <dgm:presLayoutVars>
          <dgm:bulletEnabled val="1"/>
        </dgm:presLayoutVars>
      </dgm:prSet>
      <dgm:spPr/>
    </dgm:pt>
    <dgm:pt modelId="{C6C7A424-F7E9-4A19-AAAC-62475B4D73DB}" type="pres">
      <dgm:prSet presAssocID="{327B8E85-EC82-4F9F-9A0E-BFE815718350}" presName="sibTrans" presStyleLbl="sibTrans2D1" presStyleIdx="1" presStyleCnt="2"/>
      <dgm:spPr/>
    </dgm:pt>
    <dgm:pt modelId="{E92F8674-4B6D-48B0-92A1-AA4B9236E52E}" type="pres">
      <dgm:prSet presAssocID="{327B8E85-EC82-4F9F-9A0E-BFE815718350}" presName="connectorText" presStyleLbl="sibTrans2D1" presStyleIdx="1" presStyleCnt="2"/>
      <dgm:spPr/>
    </dgm:pt>
    <dgm:pt modelId="{DC0D9412-7F3F-4F71-A0F9-5B5749C96BD9}" type="pres">
      <dgm:prSet presAssocID="{BC3ABFB8-48EB-48BD-B193-70F052878B4C}" presName="node" presStyleLbl="node1" presStyleIdx="2" presStyleCnt="3">
        <dgm:presLayoutVars>
          <dgm:bulletEnabled val="1"/>
        </dgm:presLayoutVars>
      </dgm:prSet>
      <dgm:spPr/>
    </dgm:pt>
  </dgm:ptLst>
  <dgm:cxnLst>
    <dgm:cxn modelId="{F7567A1A-64E7-4D41-B06E-F95BFDC3346E}" type="presOf" srcId="{CF59E3CA-26C9-43D9-99D2-1B0BFB6678B3}" destId="{1E5DF3F5-6A7D-43EB-BE7A-DAAD9A6D03A5}" srcOrd="0" destOrd="0" presId="urn:microsoft.com/office/officeart/2005/8/layout/process1"/>
    <dgm:cxn modelId="{1FE3DE1A-D1DF-47FD-9D7E-1B7A02E5BE92}" type="presOf" srcId="{1113211D-4053-4F54-9AB7-09124844871B}" destId="{A1C53995-1532-458E-8486-54A8465A94A5}" srcOrd="0" destOrd="0" presId="urn:microsoft.com/office/officeart/2005/8/layout/process1"/>
    <dgm:cxn modelId="{3D288029-2A10-406E-84B9-3EF20CD4B44F}" type="presOf" srcId="{2ADA11A4-40CD-4D3A-B46B-E7E9F52E615D}" destId="{D61713BE-7883-4978-83E9-417107F608FA}" srcOrd="0" destOrd="0" presId="urn:microsoft.com/office/officeart/2005/8/layout/process1"/>
    <dgm:cxn modelId="{6E40EE40-E11E-4A55-B9AA-B8982718549C}" srcId="{2ADA11A4-40CD-4D3A-B46B-E7E9F52E615D}" destId="{1113211D-4053-4F54-9AB7-09124844871B}" srcOrd="1" destOrd="0" parTransId="{8BF67E16-B10E-4DF7-B8FD-8FA21550564B}" sibTransId="{327B8E85-EC82-4F9F-9A0E-BFE815718350}"/>
    <dgm:cxn modelId="{B75EA346-29F0-46F0-AB6B-1AAA174C96E3}" type="presOf" srcId="{327B8E85-EC82-4F9F-9A0E-BFE815718350}" destId="{E92F8674-4B6D-48B0-92A1-AA4B9236E52E}" srcOrd="1" destOrd="0" presId="urn:microsoft.com/office/officeart/2005/8/layout/process1"/>
    <dgm:cxn modelId="{2F77544D-161D-403D-9B1A-704C1D380816}" srcId="{2ADA11A4-40CD-4D3A-B46B-E7E9F52E615D}" destId="{BC3ABFB8-48EB-48BD-B193-70F052878B4C}" srcOrd="2" destOrd="0" parTransId="{3FFB9CF0-AF43-4E37-8E07-2FDF2D3F0CC5}" sibTransId="{D0311D9C-CA76-4B37-9E8C-940D9BAD7A99}"/>
    <dgm:cxn modelId="{190AE87B-7D38-4E6A-BFBB-69136938A4AD}" type="presOf" srcId="{00E43FD7-78C6-47F6-9395-26BC9BD98E27}" destId="{7EB1CDB2-EE60-44A4-B770-7936E230AE78}" srcOrd="0" destOrd="0" presId="urn:microsoft.com/office/officeart/2005/8/layout/process1"/>
    <dgm:cxn modelId="{7B2FD189-E317-45EF-8A29-3296F758010F}" type="presOf" srcId="{327B8E85-EC82-4F9F-9A0E-BFE815718350}" destId="{C6C7A424-F7E9-4A19-AAAC-62475B4D73DB}" srcOrd="0" destOrd="0" presId="urn:microsoft.com/office/officeart/2005/8/layout/process1"/>
    <dgm:cxn modelId="{F977DB92-0E1D-44A4-A064-8A153CD91F0B}" srcId="{2ADA11A4-40CD-4D3A-B46B-E7E9F52E615D}" destId="{00E43FD7-78C6-47F6-9395-26BC9BD98E27}" srcOrd="0" destOrd="0" parTransId="{7E3360E1-1747-4960-AF05-B915D1FF316C}" sibTransId="{CF59E3CA-26C9-43D9-99D2-1B0BFB6678B3}"/>
    <dgm:cxn modelId="{95DD91BE-9646-4B88-9750-FC9F4A43B529}" type="presOf" srcId="{CF59E3CA-26C9-43D9-99D2-1B0BFB6678B3}" destId="{D160CB3A-58C1-446A-9F4B-502C3759EDFD}" srcOrd="1" destOrd="0" presId="urn:microsoft.com/office/officeart/2005/8/layout/process1"/>
    <dgm:cxn modelId="{516F79D1-17CF-4D9F-9DA6-6EF5746D3E3A}" type="presOf" srcId="{BC3ABFB8-48EB-48BD-B193-70F052878B4C}" destId="{DC0D9412-7F3F-4F71-A0F9-5B5749C96BD9}" srcOrd="0" destOrd="0" presId="urn:microsoft.com/office/officeart/2005/8/layout/process1"/>
    <dgm:cxn modelId="{D90D7F2C-B318-4E39-8AD3-CACCA91A4589}" type="presParOf" srcId="{D61713BE-7883-4978-83E9-417107F608FA}" destId="{7EB1CDB2-EE60-44A4-B770-7936E230AE78}" srcOrd="0" destOrd="0" presId="urn:microsoft.com/office/officeart/2005/8/layout/process1"/>
    <dgm:cxn modelId="{CB7D4081-EE99-4A84-B49D-7DBC1497FD02}" type="presParOf" srcId="{D61713BE-7883-4978-83E9-417107F608FA}" destId="{1E5DF3F5-6A7D-43EB-BE7A-DAAD9A6D03A5}" srcOrd="1" destOrd="0" presId="urn:microsoft.com/office/officeart/2005/8/layout/process1"/>
    <dgm:cxn modelId="{4A0918AD-8B2B-44D6-8825-8F900599F5DF}" type="presParOf" srcId="{1E5DF3F5-6A7D-43EB-BE7A-DAAD9A6D03A5}" destId="{D160CB3A-58C1-446A-9F4B-502C3759EDFD}" srcOrd="0" destOrd="0" presId="urn:microsoft.com/office/officeart/2005/8/layout/process1"/>
    <dgm:cxn modelId="{D3E38225-D6D4-4E6C-B784-278A32E86EEA}" type="presParOf" srcId="{D61713BE-7883-4978-83E9-417107F608FA}" destId="{A1C53995-1532-458E-8486-54A8465A94A5}" srcOrd="2" destOrd="0" presId="urn:microsoft.com/office/officeart/2005/8/layout/process1"/>
    <dgm:cxn modelId="{82282C3A-7341-4378-918F-A43B80BAA105}" type="presParOf" srcId="{D61713BE-7883-4978-83E9-417107F608FA}" destId="{C6C7A424-F7E9-4A19-AAAC-62475B4D73DB}" srcOrd="3" destOrd="0" presId="urn:microsoft.com/office/officeart/2005/8/layout/process1"/>
    <dgm:cxn modelId="{79F821C2-275C-4287-8161-B7255F2B8DE5}" type="presParOf" srcId="{C6C7A424-F7E9-4A19-AAAC-62475B4D73DB}" destId="{E92F8674-4B6D-48B0-92A1-AA4B9236E52E}" srcOrd="0" destOrd="0" presId="urn:microsoft.com/office/officeart/2005/8/layout/process1"/>
    <dgm:cxn modelId="{95B17680-CC6C-4C7B-9736-EB35F494C585}" type="presParOf" srcId="{D61713BE-7883-4978-83E9-417107F608FA}" destId="{DC0D9412-7F3F-4F71-A0F9-5B5749C96BD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5A4EF-7D80-4FD2-97F5-02405C446633}">
      <dsp:nvSpPr>
        <dsp:cNvPr id="0" name=""/>
        <dsp:cNvSpPr/>
      </dsp:nvSpPr>
      <dsp:spPr>
        <a:xfrm>
          <a:off x="415130" y="0"/>
          <a:ext cx="4351338" cy="4351338"/>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Artificial Intelligence (AI)</a:t>
          </a:r>
        </a:p>
      </dsp:txBody>
      <dsp:txXfrm>
        <a:off x="1982482" y="217566"/>
        <a:ext cx="1216634" cy="652700"/>
      </dsp:txXfrm>
    </dsp:sp>
    <dsp:sp modelId="{ECFC9CF9-EA80-4D41-BD16-B6FD0226BA1E}">
      <dsp:nvSpPr>
        <dsp:cNvPr id="0" name=""/>
        <dsp:cNvSpPr/>
      </dsp:nvSpPr>
      <dsp:spPr>
        <a:xfrm>
          <a:off x="850264" y="870267"/>
          <a:ext cx="3481070" cy="3481070"/>
        </a:xfrm>
        <a:prstGeom prst="ellipse">
          <a:avLst/>
        </a:prstGeom>
        <a:solidFill>
          <a:schemeClr val="accent1">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Machine Learning (ML)</a:t>
          </a:r>
        </a:p>
      </dsp:txBody>
      <dsp:txXfrm>
        <a:off x="1982482" y="1079131"/>
        <a:ext cx="1216634" cy="626592"/>
      </dsp:txXfrm>
    </dsp:sp>
    <dsp:sp modelId="{2DC40392-9994-4BAE-BD86-136268CA7F5C}">
      <dsp:nvSpPr>
        <dsp:cNvPr id="0" name=""/>
        <dsp:cNvSpPr/>
      </dsp:nvSpPr>
      <dsp:spPr>
        <a:xfrm>
          <a:off x="1285398" y="1740535"/>
          <a:ext cx="2610802" cy="2610802"/>
        </a:xfrm>
        <a:prstGeom prst="ellipse">
          <a:avLst/>
        </a:prstGeom>
        <a:solidFill>
          <a:schemeClr val="accent1">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Deep Learning</a:t>
          </a:r>
        </a:p>
      </dsp:txBody>
      <dsp:txXfrm>
        <a:off x="1982482" y="1936345"/>
        <a:ext cx="1216634" cy="587430"/>
      </dsp:txXfrm>
    </dsp:sp>
    <dsp:sp modelId="{DD41F70C-BB61-4604-AF89-C918E48368E5}">
      <dsp:nvSpPr>
        <dsp:cNvPr id="0" name=""/>
        <dsp:cNvSpPr/>
      </dsp:nvSpPr>
      <dsp:spPr>
        <a:xfrm>
          <a:off x="1720532" y="2610802"/>
          <a:ext cx="1740535" cy="1740535"/>
        </a:xfrm>
        <a:prstGeom prst="ellipse">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Generative AI</a:t>
          </a:r>
        </a:p>
      </dsp:txBody>
      <dsp:txXfrm>
        <a:off x="1975427" y="3045936"/>
        <a:ext cx="1230744" cy="870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B0430-E7BE-457A-9AB5-AA63D145B768}">
      <dsp:nvSpPr>
        <dsp:cNvPr id="0" name=""/>
        <dsp:cNvSpPr/>
      </dsp:nvSpPr>
      <dsp:spPr>
        <a:xfrm>
          <a:off x="3732" y="3331559"/>
          <a:ext cx="10511867" cy="986912"/>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solidFill>
                <a:schemeClr val="bg1">
                  <a:lumMod val="75000"/>
                </a:schemeClr>
              </a:solidFill>
            </a:rPr>
            <a:t>“”</a:t>
          </a:r>
        </a:p>
      </dsp:txBody>
      <dsp:txXfrm>
        <a:off x="32638" y="3360465"/>
        <a:ext cx="10454055" cy="929100"/>
      </dsp:txXfrm>
    </dsp:sp>
    <dsp:sp modelId="{7132CBD7-0BBB-4733-8CBB-63FBC6DAEFBB}">
      <dsp:nvSpPr>
        <dsp:cNvPr id="0" name=""/>
        <dsp:cNvSpPr/>
      </dsp:nvSpPr>
      <dsp:spPr>
        <a:xfrm>
          <a:off x="1866" y="2242449"/>
          <a:ext cx="10511867"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ML.NET (Microsoft.ML)</a:t>
          </a:r>
        </a:p>
      </dsp:txBody>
      <dsp:txXfrm>
        <a:off x="30772" y="2271355"/>
        <a:ext cx="10454055" cy="929100"/>
      </dsp:txXfrm>
    </dsp:sp>
    <dsp:sp modelId="{49F36BA1-382B-43EC-A7B0-E5533F7C014D}">
      <dsp:nvSpPr>
        <dsp:cNvPr id="0" name=""/>
        <dsp:cNvSpPr/>
      </dsp:nvSpPr>
      <dsp:spPr>
        <a:xfrm>
          <a:off x="1866" y="1121976"/>
          <a:ext cx="10511867"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err="1"/>
            <a:t>AutoML</a:t>
          </a:r>
          <a:r>
            <a:rPr lang="en-US" sz="4300" kern="1200" dirty="0"/>
            <a:t> (</a:t>
          </a:r>
          <a:r>
            <a:rPr lang="en-US" sz="4300" kern="1200" dirty="0" err="1"/>
            <a:t>Microsoft.ML.AutoML</a:t>
          </a:r>
          <a:r>
            <a:rPr lang="en-US" sz="4300" kern="1200" dirty="0"/>
            <a:t>)</a:t>
          </a:r>
        </a:p>
      </dsp:txBody>
      <dsp:txXfrm>
        <a:off x="30772" y="1150882"/>
        <a:ext cx="10454055" cy="929100"/>
      </dsp:txXfrm>
    </dsp:sp>
    <dsp:sp modelId="{CEE3C490-D10A-470F-8850-4CA25759EE73}">
      <dsp:nvSpPr>
        <dsp:cNvPr id="0" name=""/>
        <dsp:cNvSpPr/>
      </dsp:nvSpPr>
      <dsp:spPr>
        <a:xfrm>
          <a:off x="0" y="1503"/>
          <a:ext cx="520131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Model Builder</a:t>
          </a:r>
        </a:p>
      </dsp:txBody>
      <dsp:txXfrm>
        <a:off x="28906" y="30409"/>
        <a:ext cx="5143507" cy="929100"/>
      </dsp:txXfrm>
    </dsp:sp>
    <dsp:sp modelId="{5B1C4F6B-20FB-4A17-BF5F-780CEF560534}">
      <dsp:nvSpPr>
        <dsp:cNvPr id="0" name=""/>
        <dsp:cNvSpPr/>
      </dsp:nvSpPr>
      <dsp:spPr>
        <a:xfrm>
          <a:off x="5312413" y="1503"/>
          <a:ext cx="5201319"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ML.NET CLI</a:t>
          </a:r>
        </a:p>
      </dsp:txBody>
      <dsp:txXfrm>
        <a:off x="5341319" y="30409"/>
        <a:ext cx="5143507" cy="929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E5A80-4370-417D-B7C2-E85FCE828717}">
      <dsp:nvSpPr>
        <dsp:cNvPr id="0" name=""/>
        <dsp:cNvSpPr/>
      </dsp:nvSpPr>
      <dsp:spPr>
        <a:xfrm>
          <a:off x="5134" y="169815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Define problem</a:t>
          </a:r>
        </a:p>
      </dsp:txBody>
      <dsp:txXfrm>
        <a:off x="33106" y="1726125"/>
        <a:ext cx="1535772" cy="899086"/>
      </dsp:txXfrm>
    </dsp:sp>
    <dsp:sp modelId="{3F23F3BE-CE74-494E-8CE7-EF39B94E1B74}">
      <dsp:nvSpPr>
        <dsp:cNvPr id="0" name=""/>
        <dsp:cNvSpPr/>
      </dsp:nvSpPr>
      <dsp:spPr>
        <a:xfrm>
          <a:off x="1756023" y="197829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756023" y="2057245"/>
        <a:ext cx="236210" cy="236847"/>
      </dsp:txXfrm>
    </dsp:sp>
    <dsp:sp modelId="{CBF704AA-7768-48E0-A3A8-3C0011B19945}">
      <dsp:nvSpPr>
        <dsp:cNvPr id="0" name=""/>
        <dsp:cNvSpPr/>
      </dsp:nvSpPr>
      <dsp:spPr>
        <a:xfrm>
          <a:off x="2233538" y="169815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Prepare data</a:t>
          </a:r>
        </a:p>
      </dsp:txBody>
      <dsp:txXfrm>
        <a:off x="2261510" y="1726125"/>
        <a:ext cx="1535772" cy="899086"/>
      </dsp:txXfrm>
    </dsp:sp>
    <dsp:sp modelId="{2EFD4617-0780-496B-835D-F973E2097803}">
      <dsp:nvSpPr>
        <dsp:cNvPr id="0" name=""/>
        <dsp:cNvSpPr/>
      </dsp:nvSpPr>
      <dsp:spPr>
        <a:xfrm>
          <a:off x="3984426" y="197829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984426" y="2057245"/>
        <a:ext cx="236210" cy="236847"/>
      </dsp:txXfrm>
    </dsp:sp>
    <dsp:sp modelId="{0B8AF977-7138-4F97-9E7D-C684BA3BE334}">
      <dsp:nvSpPr>
        <dsp:cNvPr id="0" name=""/>
        <dsp:cNvSpPr/>
      </dsp:nvSpPr>
      <dsp:spPr>
        <a:xfrm>
          <a:off x="4461941" y="169815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Choose algorithm</a:t>
          </a:r>
        </a:p>
      </dsp:txBody>
      <dsp:txXfrm>
        <a:off x="4489913" y="1726125"/>
        <a:ext cx="1535772" cy="899086"/>
      </dsp:txXfrm>
    </dsp:sp>
    <dsp:sp modelId="{5A505612-A0BA-4BC0-818C-C166807F6B75}">
      <dsp:nvSpPr>
        <dsp:cNvPr id="0" name=""/>
        <dsp:cNvSpPr/>
      </dsp:nvSpPr>
      <dsp:spPr>
        <a:xfrm>
          <a:off x="6212830" y="197829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212830" y="2057245"/>
        <a:ext cx="236210" cy="236847"/>
      </dsp:txXfrm>
    </dsp:sp>
    <dsp:sp modelId="{86CB9874-785B-45DB-AAE3-6C62A1270BA6}">
      <dsp:nvSpPr>
        <dsp:cNvPr id="0" name=""/>
        <dsp:cNvSpPr/>
      </dsp:nvSpPr>
      <dsp:spPr>
        <a:xfrm>
          <a:off x="6690345" y="169815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Tune Hyperparameters</a:t>
          </a:r>
        </a:p>
      </dsp:txBody>
      <dsp:txXfrm>
        <a:off x="6718317" y="1726125"/>
        <a:ext cx="1535772" cy="899086"/>
      </dsp:txXfrm>
    </dsp:sp>
    <dsp:sp modelId="{1C8CE0B0-E12C-4C69-B225-0035D6201E5A}">
      <dsp:nvSpPr>
        <dsp:cNvPr id="0" name=""/>
        <dsp:cNvSpPr/>
      </dsp:nvSpPr>
      <dsp:spPr>
        <a:xfrm>
          <a:off x="8441233" y="197829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441233" y="2057245"/>
        <a:ext cx="236210" cy="236847"/>
      </dsp:txXfrm>
    </dsp:sp>
    <dsp:sp modelId="{D5BA92D6-0F0B-42DC-B33F-8173E905109C}">
      <dsp:nvSpPr>
        <dsp:cNvPr id="0" name=""/>
        <dsp:cNvSpPr/>
      </dsp:nvSpPr>
      <dsp:spPr>
        <a:xfrm>
          <a:off x="8918748" y="169815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Evaluate model</a:t>
          </a:r>
        </a:p>
      </dsp:txBody>
      <dsp:txXfrm>
        <a:off x="8946720" y="1726125"/>
        <a:ext cx="1535772" cy="8990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1CDB2-EE60-44A4-B770-7936E230AE78}">
      <dsp:nvSpPr>
        <dsp:cNvPr id="0" name=""/>
        <dsp:cNvSpPr/>
      </dsp:nvSpPr>
      <dsp:spPr>
        <a:xfrm>
          <a:off x="9242"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Define problem</a:t>
          </a:r>
        </a:p>
      </dsp:txBody>
      <dsp:txXfrm>
        <a:off x="57787" y="1395494"/>
        <a:ext cx="2665308" cy="1560349"/>
      </dsp:txXfrm>
    </dsp:sp>
    <dsp:sp modelId="{1E5DF3F5-6A7D-43EB-BE7A-DAAD9A6D03A5}">
      <dsp:nvSpPr>
        <dsp:cNvPr id="0" name=""/>
        <dsp:cNvSpPr/>
      </dsp:nvSpPr>
      <dsp:spPr>
        <a:xfrm>
          <a:off x="3047880" y="1833131"/>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47880" y="1970146"/>
        <a:ext cx="409940" cy="411044"/>
      </dsp:txXfrm>
    </dsp:sp>
    <dsp:sp modelId="{A1C53995-1532-458E-8486-54A8465A94A5}">
      <dsp:nvSpPr>
        <dsp:cNvPr id="0" name=""/>
        <dsp:cNvSpPr/>
      </dsp:nvSpPr>
      <dsp:spPr>
        <a:xfrm>
          <a:off x="3876600"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Prepare data</a:t>
          </a:r>
        </a:p>
      </dsp:txBody>
      <dsp:txXfrm>
        <a:off x="3925145" y="1395494"/>
        <a:ext cx="2665308" cy="1560349"/>
      </dsp:txXfrm>
    </dsp:sp>
    <dsp:sp modelId="{C6C7A424-F7E9-4A19-AAAC-62475B4D73DB}">
      <dsp:nvSpPr>
        <dsp:cNvPr id="0" name=""/>
        <dsp:cNvSpPr/>
      </dsp:nvSpPr>
      <dsp:spPr>
        <a:xfrm>
          <a:off x="6915239" y="1833131"/>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6915239" y="1970146"/>
        <a:ext cx="409940" cy="411044"/>
      </dsp:txXfrm>
    </dsp:sp>
    <dsp:sp modelId="{DC0D9412-7F3F-4F71-A0F9-5B5749C96BD9}">
      <dsp:nvSpPr>
        <dsp:cNvPr id="0" name=""/>
        <dsp:cNvSpPr/>
      </dsp:nvSpPr>
      <dsp:spPr>
        <a:xfrm>
          <a:off x="7743958"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err="1"/>
            <a:t>AutoML</a:t>
          </a:r>
          <a:endParaRPr lang="en-US" sz="4300" kern="1200" dirty="0"/>
        </a:p>
      </dsp:txBody>
      <dsp:txXfrm>
        <a:off x="7792503" y="1395494"/>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a:p>
        </p:txBody>
      </p:sp>
    </p:spTree>
    <p:extLst>
      <p:ext uri="{BB962C8B-B14F-4D97-AF65-F5344CB8AC3E}">
        <p14:creationId xmlns:p14="http://schemas.microsoft.com/office/powerpoint/2010/main" val="423179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11/7/2023</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2"/>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svg"/><Relationship Id="rId7"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logodix.com/openai" TargetMode="External"/><Relationship Id="rId4" Type="http://schemas.openxmlformats.org/officeDocument/2006/relationships/image" Target="../media/image11.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hyperlink" Target="https://logodix.com/openai" TargetMode="Externa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hyperlink" Target="https://1000logos.net/visual-studio-logo/" TargetMode="External"/><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diagramLayout" Target="../diagrams/layout2.xml"/><Relationship Id="rId7" Type="http://schemas.openxmlformats.org/officeDocument/2006/relationships/image" Target="../media/image22.png"/><Relationship Id="rId12" Type="http://schemas.openxmlformats.org/officeDocument/2006/relationships/hyperlink" Target="https://www.microsoft.com/en-us/research/project/flaml/articles/flaml-a-fast-and-lightweight-automl-library/" TargetMode="External"/><Relationship Id="rId17" Type="http://schemas.openxmlformats.org/officeDocument/2006/relationships/hyperlink" Target="https://www.redbubble.com/i/sticker/microsoft-net-by-cosimochellini/48456869.EJUG5" TargetMode="External"/><Relationship Id="rId2" Type="http://schemas.openxmlformats.org/officeDocument/2006/relationships/diagramData" Target="../diagrams/data2.xml"/><Relationship Id="rId16" Type="http://schemas.openxmlformats.org/officeDocument/2006/relationships/image" Target="../media/image29.jpg"/><Relationship Id="rId20" Type="http://schemas.openxmlformats.org/officeDocument/2006/relationships/image" Target="../media/image32.svg"/><Relationship Id="rId1" Type="http://schemas.openxmlformats.org/officeDocument/2006/relationships/slideLayout" Target="../slideLayouts/slideLayout3.xml"/><Relationship Id="rId6" Type="http://schemas.microsoft.com/office/2007/relationships/diagramDrawing" Target="../diagrams/drawing2.xml"/><Relationship Id="rId11" Type="http://schemas.openxmlformats.org/officeDocument/2006/relationships/image" Target="../media/image25.png"/><Relationship Id="rId5" Type="http://schemas.openxmlformats.org/officeDocument/2006/relationships/diagramColors" Target="../diagrams/colors2.xml"/><Relationship Id="rId15" Type="http://schemas.openxmlformats.org/officeDocument/2006/relationships/image" Target="../media/image28.png"/><Relationship Id="rId10" Type="http://schemas.openxmlformats.org/officeDocument/2006/relationships/image" Target="../media/image24.svg"/><Relationship Id="rId19" Type="http://schemas.openxmlformats.org/officeDocument/2006/relationships/image" Target="../media/image31.png"/><Relationship Id="rId4" Type="http://schemas.openxmlformats.org/officeDocument/2006/relationships/diagramQuickStyle" Target="../diagrams/quickStyle2.xml"/><Relationship Id="rId9" Type="http://schemas.openxmlformats.org/officeDocument/2006/relationships/image" Target="../media/image23.png"/><Relationship Id="rId14" Type="http://schemas.openxmlformats.org/officeDocument/2006/relationships/image" Target="../media/image27.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91C080-3EA2-EE5E-D418-218187B21830}"/>
              </a:ext>
            </a:extLst>
          </p:cNvPr>
          <p:cNvPicPr>
            <a:picLocks noChangeAspect="1"/>
          </p:cNvPicPr>
          <p:nvPr/>
        </p:nvPicPr>
        <p:blipFill>
          <a:blip r:embed="rId2"/>
          <a:stretch>
            <a:fillRect/>
          </a:stretch>
        </p:blipFill>
        <p:spPr>
          <a:xfrm>
            <a:off x="876300" y="0"/>
            <a:ext cx="11315700" cy="6858000"/>
          </a:xfrm>
          <a:prstGeom prst="rect">
            <a:avLst/>
          </a:prstGeom>
        </p:spPr>
      </p:pic>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a:xfrm>
            <a:off x="647700" y="1417320"/>
            <a:ext cx="9144000" cy="845734"/>
          </a:xfrm>
        </p:spPr>
        <p:txBody>
          <a:bodyPr>
            <a:normAutofit fontScale="90000"/>
          </a:bodyPr>
          <a:lstStyle/>
          <a:p>
            <a:r>
              <a:rPr lang="en-US" dirty="0">
                <a:latin typeface="Open Sans Light"/>
                <a:ea typeface="Open Sans Light"/>
                <a:cs typeface="Open Sans Light"/>
              </a:rPr>
              <a:t>Machine Learning &amp; AI in .NET </a:t>
            </a:r>
            <a:br>
              <a:rPr lang="en-US" dirty="0">
                <a:latin typeface="Open Sans Light"/>
                <a:ea typeface="Open Sans Light"/>
                <a:cs typeface="Open Sans Light"/>
              </a:rPr>
            </a:br>
            <a:r>
              <a:rPr lang="en-US" dirty="0">
                <a:latin typeface="Open Sans Light"/>
                <a:ea typeface="Open Sans Light"/>
                <a:cs typeface="Open Sans Light"/>
              </a:rPr>
              <a:t>Beginner Series</a:t>
            </a:r>
            <a:endParaRPr lang="en-US" dirty="0">
              <a:ea typeface="Open Sans Light"/>
            </a:endParaRP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a:xfrm>
            <a:off x="647700" y="3426692"/>
            <a:ext cx="9144000" cy="1341437"/>
          </a:xfrm>
        </p:spPr>
        <p:txBody>
          <a:bodyPr vert="horz" lIns="91440" tIns="45720" rIns="91440" bIns="45720" rtlCol="0" anchor="t">
            <a:normAutofit/>
          </a:bodyPr>
          <a:lstStyle/>
          <a:p>
            <a:r>
              <a:rPr lang="en-US">
                <a:latin typeface="Open Sans Light"/>
                <a:ea typeface="Open Sans"/>
                <a:cs typeface="Open Sans"/>
              </a:rPr>
              <a:t>Series Intro</a:t>
            </a:r>
            <a:endParaRPr lang="en-US" dirty="0">
              <a:latin typeface="Open Sans Light"/>
              <a:ea typeface="Open Sans"/>
              <a:cs typeface="Open Sans"/>
            </a:endParaRPr>
          </a:p>
          <a:p>
            <a:r>
              <a:rPr lang="en-US" dirty="0">
                <a:latin typeface="Open Sans Light"/>
                <a:ea typeface="Open Sans"/>
                <a:cs typeface="Open Sans"/>
              </a:rPr>
              <a:t>Luis Quintanilla</a:t>
            </a:r>
            <a:endParaRPr lang="en-US" dirty="0">
              <a:latin typeface="Open Sans Light"/>
              <a:ea typeface="Open Sans"/>
            </a:endParaRPr>
          </a:p>
          <a:p>
            <a:endParaRPr lang="en-US" dirty="0">
              <a:latin typeface="Open Sans Light"/>
              <a:ea typeface="Open Sans"/>
            </a:endParaRPr>
          </a:p>
        </p:txBody>
      </p:sp>
    </p:spTree>
    <p:extLst>
      <p:ext uri="{BB962C8B-B14F-4D97-AF65-F5344CB8AC3E}">
        <p14:creationId xmlns:p14="http://schemas.microsoft.com/office/powerpoint/2010/main" val="22218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learned?</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is AI &amp; ML</a:t>
            </a:r>
          </a:p>
          <a:p>
            <a:r>
              <a:rPr lang="en-US" dirty="0"/>
              <a:t>What can you do with AI &amp; ML?</a:t>
            </a:r>
          </a:p>
          <a:p>
            <a:r>
              <a:rPr lang="en-US" dirty="0"/>
              <a:t>AI &amp; ML for .NET Developers</a:t>
            </a:r>
          </a:p>
          <a:p>
            <a:endParaRPr lang="en-US" dirty="0"/>
          </a:p>
        </p:txBody>
      </p:sp>
    </p:spTree>
    <p:extLst>
      <p:ext uri="{BB962C8B-B14F-4D97-AF65-F5344CB8AC3E}">
        <p14:creationId xmlns:p14="http://schemas.microsoft.com/office/powerpoint/2010/main" val="4177329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10738-7AD8-4D8A-2E0D-ABF4C1B0D59C}"/>
              </a:ext>
            </a:extLst>
          </p:cNvPr>
          <p:cNvSpPr>
            <a:spLocks noGrp="1"/>
          </p:cNvSpPr>
          <p:nvPr>
            <p:ph type="ctrTitle"/>
          </p:nvPr>
        </p:nvSpPr>
        <p:spPr/>
        <p:txBody>
          <a:bodyPr/>
          <a:lstStyle/>
          <a:p>
            <a:r>
              <a:rPr lang="en-US" dirty="0"/>
              <a:t>Introduction to ChatGPT</a:t>
            </a:r>
          </a:p>
        </p:txBody>
      </p:sp>
      <p:sp>
        <p:nvSpPr>
          <p:cNvPr id="5" name="Subtitle 4">
            <a:extLst>
              <a:ext uri="{FF2B5EF4-FFF2-40B4-BE49-F238E27FC236}">
                <a16:creationId xmlns:a16="http://schemas.microsoft.com/office/drawing/2014/main" id="{2D912978-3220-479E-7510-0A8D7BF91EC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59965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will you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is ChatGPT?</a:t>
            </a:r>
          </a:p>
          <a:p>
            <a:r>
              <a:rPr lang="en-US" dirty="0"/>
              <a:t>ChatGPT Roles</a:t>
            </a:r>
          </a:p>
          <a:p>
            <a:r>
              <a:rPr lang="en-US" dirty="0"/>
              <a:t>Chat / Message History</a:t>
            </a:r>
          </a:p>
          <a:p>
            <a:r>
              <a:rPr lang="en-US" dirty="0"/>
              <a:t>Use ChatGPT with .NET</a:t>
            </a:r>
          </a:p>
          <a:p>
            <a:endParaRPr lang="en-US" dirty="0"/>
          </a:p>
        </p:txBody>
      </p:sp>
    </p:spTree>
    <p:extLst>
      <p:ext uri="{BB962C8B-B14F-4D97-AF65-F5344CB8AC3E}">
        <p14:creationId xmlns:p14="http://schemas.microsoft.com/office/powerpoint/2010/main" val="3831463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28057D-5327-9510-6979-59D459E283A6}"/>
              </a:ext>
            </a:extLst>
          </p:cNvPr>
          <p:cNvSpPr>
            <a:spLocks noGrp="1"/>
          </p:cNvSpPr>
          <p:nvPr>
            <p:ph type="title"/>
          </p:nvPr>
        </p:nvSpPr>
        <p:spPr/>
        <p:txBody>
          <a:bodyPr/>
          <a:lstStyle/>
          <a:p>
            <a:r>
              <a:rPr lang="en-US" dirty="0"/>
              <a:t>What is ChatGPT?</a:t>
            </a:r>
          </a:p>
        </p:txBody>
      </p:sp>
      <p:sp>
        <p:nvSpPr>
          <p:cNvPr id="5" name="Content Placeholder 4">
            <a:extLst>
              <a:ext uri="{FF2B5EF4-FFF2-40B4-BE49-F238E27FC236}">
                <a16:creationId xmlns:a16="http://schemas.microsoft.com/office/drawing/2014/main" id="{B3ED6C89-8DA3-65F6-6CC1-D48ADE23B955}"/>
              </a:ext>
            </a:extLst>
          </p:cNvPr>
          <p:cNvSpPr>
            <a:spLocks noGrp="1"/>
          </p:cNvSpPr>
          <p:nvPr>
            <p:ph sz="half" idx="1"/>
          </p:nvPr>
        </p:nvSpPr>
        <p:spPr/>
        <p:txBody>
          <a:bodyPr/>
          <a:lstStyle/>
          <a:p>
            <a:r>
              <a:rPr lang="en-US" dirty="0"/>
              <a:t>General Pretrained Transformers (GPT) is a general-purpose Generative AI model that can be used for a wide range of language-related tasks.</a:t>
            </a:r>
          </a:p>
          <a:p>
            <a:r>
              <a:rPr lang="en-US" dirty="0"/>
              <a:t>ChatGPT builds in top of it and is designed for conversational tasks</a:t>
            </a:r>
          </a:p>
          <a:p>
            <a:pPr lvl="1"/>
            <a:r>
              <a:rPr lang="en-US" dirty="0"/>
              <a:t>Roles</a:t>
            </a:r>
          </a:p>
          <a:p>
            <a:pPr lvl="1"/>
            <a:r>
              <a:rPr lang="en-US" dirty="0"/>
              <a:t>Chat / Message History</a:t>
            </a:r>
          </a:p>
        </p:txBody>
      </p:sp>
      <p:pic>
        <p:nvPicPr>
          <p:cNvPr id="8" name="Content Placeholder 7">
            <a:extLst>
              <a:ext uri="{FF2B5EF4-FFF2-40B4-BE49-F238E27FC236}">
                <a16:creationId xmlns:a16="http://schemas.microsoft.com/office/drawing/2014/main" id="{C1A7C36E-C0D7-9C5C-6A11-FAA75ED71BFE}"/>
              </a:ext>
            </a:extLst>
          </p:cNvPr>
          <p:cNvPicPr>
            <a:picLocks noGrp="1" noChangeAspect="1"/>
          </p:cNvPicPr>
          <p:nvPr>
            <p:ph sz="half" idx="2"/>
          </p:nvPr>
        </p:nvPicPr>
        <p:blipFill>
          <a:blip r:embed="rId2"/>
          <a:stretch>
            <a:fillRect/>
          </a:stretch>
        </p:blipFill>
        <p:spPr>
          <a:xfrm>
            <a:off x="7297034" y="1825626"/>
            <a:ext cx="4099628" cy="4351338"/>
          </a:xfrm>
        </p:spPr>
      </p:pic>
    </p:spTree>
    <p:extLst>
      <p:ext uri="{BB962C8B-B14F-4D97-AF65-F5344CB8AC3E}">
        <p14:creationId xmlns:p14="http://schemas.microsoft.com/office/powerpoint/2010/main" val="1948932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530B8-0CCE-EF3E-CA05-E8EE2E636DDB}"/>
              </a:ext>
            </a:extLst>
          </p:cNvPr>
          <p:cNvSpPr>
            <a:spLocks noGrp="1"/>
          </p:cNvSpPr>
          <p:nvPr>
            <p:ph type="title"/>
          </p:nvPr>
        </p:nvSpPr>
        <p:spPr/>
        <p:txBody>
          <a:bodyPr/>
          <a:lstStyle/>
          <a:p>
            <a:r>
              <a:rPr lang="en-US" dirty="0"/>
              <a:t>ChatGPT Roles</a:t>
            </a:r>
          </a:p>
        </p:txBody>
      </p:sp>
      <p:sp>
        <p:nvSpPr>
          <p:cNvPr id="6" name="Content Placeholder 5">
            <a:extLst>
              <a:ext uri="{FF2B5EF4-FFF2-40B4-BE49-F238E27FC236}">
                <a16:creationId xmlns:a16="http://schemas.microsoft.com/office/drawing/2014/main" id="{3C1218CE-09EB-9319-C384-DB1E73A97F0F}"/>
              </a:ext>
            </a:extLst>
          </p:cNvPr>
          <p:cNvSpPr>
            <a:spLocks noGrp="1"/>
          </p:cNvSpPr>
          <p:nvPr>
            <p:ph sz="half" idx="1"/>
          </p:nvPr>
        </p:nvSpPr>
        <p:spPr/>
        <p:txBody>
          <a:bodyPr/>
          <a:lstStyle/>
          <a:p>
            <a:pPr marL="0" indent="0">
              <a:buNone/>
            </a:pPr>
            <a:r>
              <a:rPr lang="en-US" dirty="0"/>
              <a:t>System</a:t>
            </a:r>
          </a:p>
          <a:p>
            <a:pPr marL="0" indent="0">
              <a:buNone/>
            </a:pPr>
            <a:endParaRPr lang="en-US" dirty="0"/>
          </a:p>
          <a:p>
            <a:pPr marL="0" indent="0">
              <a:buNone/>
            </a:pPr>
            <a:r>
              <a:rPr lang="en-US" dirty="0"/>
              <a:t>Provides guidance for the assistant, defines its capabilities, limitations, and behavior.</a:t>
            </a:r>
          </a:p>
          <a:p>
            <a:pPr marL="0" indent="0">
              <a:buNone/>
            </a:pPr>
            <a:endParaRPr lang="en-US" dirty="0"/>
          </a:p>
          <a:p>
            <a:pPr marL="0" indent="0">
              <a:buNone/>
            </a:pPr>
            <a:r>
              <a:rPr lang="en-US" dirty="0"/>
              <a:t>It sets the rules and instructions at the assistant follows when generating responses to the user’s input.</a:t>
            </a:r>
          </a:p>
        </p:txBody>
      </p:sp>
      <p:sp>
        <p:nvSpPr>
          <p:cNvPr id="7" name="Content Placeholder 6">
            <a:extLst>
              <a:ext uri="{FF2B5EF4-FFF2-40B4-BE49-F238E27FC236}">
                <a16:creationId xmlns:a16="http://schemas.microsoft.com/office/drawing/2014/main" id="{E18F57BA-9D53-3195-D235-D3F9DD1F3CBE}"/>
              </a:ext>
            </a:extLst>
          </p:cNvPr>
          <p:cNvSpPr>
            <a:spLocks noGrp="1"/>
          </p:cNvSpPr>
          <p:nvPr>
            <p:ph sz="half" idx="2"/>
          </p:nvPr>
        </p:nvSpPr>
        <p:spPr/>
        <p:txBody>
          <a:bodyPr/>
          <a:lstStyle/>
          <a:p>
            <a:pPr marL="0" indent="0">
              <a:buNone/>
            </a:pPr>
            <a:r>
              <a:rPr lang="en-US" dirty="0"/>
              <a:t>User</a:t>
            </a:r>
          </a:p>
          <a:p>
            <a:pPr marL="0" indent="0">
              <a:buNone/>
            </a:pPr>
            <a:endParaRPr lang="en-US" dirty="0"/>
          </a:p>
          <a:p>
            <a:pPr marL="0" indent="0">
              <a:buNone/>
            </a:pPr>
            <a:r>
              <a:rPr lang="en-US" dirty="0"/>
              <a:t>The user is the person or system interactive with the assistant, providing input and receiving responses.</a:t>
            </a:r>
          </a:p>
        </p:txBody>
      </p:sp>
      <p:sp>
        <p:nvSpPr>
          <p:cNvPr id="8" name="Content Placeholder 7">
            <a:extLst>
              <a:ext uri="{FF2B5EF4-FFF2-40B4-BE49-F238E27FC236}">
                <a16:creationId xmlns:a16="http://schemas.microsoft.com/office/drawing/2014/main" id="{B112965B-844F-2E56-A444-512D7AE14533}"/>
              </a:ext>
            </a:extLst>
          </p:cNvPr>
          <p:cNvSpPr>
            <a:spLocks noGrp="1"/>
          </p:cNvSpPr>
          <p:nvPr>
            <p:ph sz="half" idx="10"/>
          </p:nvPr>
        </p:nvSpPr>
        <p:spPr/>
        <p:txBody>
          <a:bodyPr/>
          <a:lstStyle/>
          <a:p>
            <a:pPr marL="0" indent="0">
              <a:buNone/>
            </a:pPr>
            <a:r>
              <a:rPr lang="en-US" dirty="0"/>
              <a:t>Assistant</a:t>
            </a:r>
          </a:p>
          <a:p>
            <a:pPr marL="0" indent="0">
              <a:buNone/>
            </a:pPr>
            <a:endParaRPr lang="en-US" dirty="0"/>
          </a:p>
          <a:p>
            <a:pPr marL="0" indent="0">
              <a:buNone/>
            </a:pPr>
            <a:r>
              <a:rPr lang="en-US" dirty="0"/>
              <a:t>The assistant is the AI chatbot itself, which uses GPT’s language model to generate responses to the user’s input in a conversational manner.</a:t>
            </a:r>
          </a:p>
        </p:txBody>
      </p:sp>
    </p:spTree>
    <p:extLst>
      <p:ext uri="{BB962C8B-B14F-4D97-AF65-F5344CB8AC3E}">
        <p14:creationId xmlns:p14="http://schemas.microsoft.com/office/powerpoint/2010/main" val="1309459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A61537-19DF-17AC-105A-BDDB05B3C120}"/>
              </a:ext>
            </a:extLst>
          </p:cNvPr>
          <p:cNvSpPr>
            <a:spLocks noGrp="1"/>
          </p:cNvSpPr>
          <p:nvPr>
            <p:ph type="title"/>
          </p:nvPr>
        </p:nvSpPr>
        <p:spPr/>
        <p:txBody>
          <a:bodyPr/>
          <a:lstStyle/>
          <a:p>
            <a:r>
              <a:rPr lang="en-US" dirty="0"/>
              <a:t>Chat / Message History as context</a:t>
            </a:r>
          </a:p>
        </p:txBody>
      </p:sp>
      <p:sp>
        <p:nvSpPr>
          <p:cNvPr id="7" name="Content Placeholder 6">
            <a:extLst>
              <a:ext uri="{FF2B5EF4-FFF2-40B4-BE49-F238E27FC236}">
                <a16:creationId xmlns:a16="http://schemas.microsoft.com/office/drawing/2014/main" id="{8CBEA16C-876B-D3A1-5432-C5015A84B237}"/>
              </a:ext>
            </a:extLst>
          </p:cNvPr>
          <p:cNvSpPr>
            <a:spLocks noGrp="1"/>
          </p:cNvSpPr>
          <p:nvPr>
            <p:ph idx="1"/>
          </p:nvPr>
        </p:nvSpPr>
        <p:spPr/>
        <p:txBody>
          <a:bodyPr/>
          <a:lstStyle/>
          <a:p>
            <a:r>
              <a:rPr lang="en-US" dirty="0"/>
              <a:t>Context in ChatGPT refers to historical information or any relevant details that guide its response.</a:t>
            </a:r>
          </a:p>
          <a:p>
            <a:r>
              <a:rPr lang="en-US" dirty="0"/>
              <a:t>Context provides better user experiences by having context for further conversations and generating more accurate / relevant responses.</a:t>
            </a:r>
          </a:p>
          <a:p>
            <a:r>
              <a:rPr lang="en-US" dirty="0"/>
              <a:t>Chat / message history is a way to provide context to ChatGPT.</a:t>
            </a:r>
          </a:p>
        </p:txBody>
      </p:sp>
    </p:spTree>
    <p:extLst>
      <p:ext uri="{BB962C8B-B14F-4D97-AF65-F5344CB8AC3E}">
        <p14:creationId xmlns:p14="http://schemas.microsoft.com/office/powerpoint/2010/main" val="4144446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17204-E9AB-6CDC-1001-4E248C3F5C8D}"/>
              </a:ext>
            </a:extLst>
          </p:cNvPr>
          <p:cNvSpPr>
            <a:spLocks noGrp="1"/>
          </p:cNvSpPr>
          <p:nvPr>
            <p:ph type="ctrTitle"/>
          </p:nvPr>
        </p:nvSpPr>
        <p:spPr/>
        <p:txBody>
          <a:bodyPr>
            <a:normAutofit fontScale="90000"/>
          </a:bodyPr>
          <a:lstStyle/>
          <a:p>
            <a:r>
              <a:rPr lang="en-US" dirty="0"/>
              <a:t>Samples: aka.ms/dotnet-ai-beginner</a:t>
            </a:r>
          </a:p>
        </p:txBody>
      </p:sp>
      <p:sp>
        <p:nvSpPr>
          <p:cNvPr id="5" name="Subtitle 4">
            <a:extLst>
              <a:ext uri="{FF2B5EF4-FFF2-40B4-BE49-F238E27FC236}">
                <a16:creationId xmlns:a16="http://schemas.microsoft.com/office/drawing/2014/main" id="{FDE3B406-76FB-9592-7D33-A8A6B98CC3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9133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learned?</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is ChatGPT?</a:t>
            </a:r>
          </a:p>
          <a:p>
            <a:r>
              <a:rPr lang="en-US" dirty="0"/>
              <a:t>ChatGPT Roles</a:t>
            </a:r>
          </a:p>
          <a:p>
            <a:r>
              <a:rPr lang="en-US" dirty="0"/>
              <a:t>Chat / Message History</a:t>
            </a:r>
          </a:p>
          <a:p>
            <a:r>
              <a:rPr lang="en-US" dirty="0"/>
              <a:t>Use ChatGPT with .NET</a:t>
            </a:r>
          </a:p>
          <a:p>
            <a:endParaRPr lang="en-US" dirty="0"/>
          </a:p>
        </p:txBody>
      </p:sp>
    </p:spTree>
    <p:extLst>
      <p:ext uri="{BB962C8B-B14F-4D97-AF65-F5344CB8AC3E}">
        <p14:creationId xmlns:p14="http://schemas.microsoft.com/office/powerpoint/2010/main" val="2346925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711E-71C9-DDDF-AD6E-EF0FFC25128F}"/>
              </a:ext>
            </a:extLst>
          </p:cNvPr>
          <p:cNvSpPr>
            <a:spLocks noGrp="1"/>
          </p:cNvSpPr>
          <p:nvPr>
            <p:ph type="ctrTitle"/>
          </p:nvPr>
        </p:nvSpPr>
        <p:spPr/>
        <p:txBody>
          <a:bodyPr/>
          <a:lstStyle/>
          <a:p>
            <a:r>
              <a:rPr lang="en-US" dirty="0"/>
              <a:t>Prompts &amp; Prompt Engineering</a:t>
            </a:r>
          </a:p>
        </p:txBody>
      </p:sp>
      <p:sp>
        <p:nvSpPr>
          <p:cNvPr id="3" name="Subtitle 2">
            <a:extLst>
              <a:ext uri="{FF2B5EF4-FFF2-40B4-BE49-F238E27FC236}">
                <a16:creationId xmlns:a16="http://schemas.microsoft.com/office/drawing/2014/main" id="{636A5B07-1E93-1B00-543A-1F691441C99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72540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will you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are prompts and prompt engineering?</a:t>
            </a:r>
          </a:p>
          <a:p>
            <a:r>
              <a:rPr lang="en-US" dirty="0"/>
              <a:t>Anatomy of a prompt</a:t>
            </a:r>
          </a:p>
          <a:p>
            <a:r>
              <a:rPr lang="en-US" dirty="0"/>
              <a:t>Tips for improving prompts</a:t>
            </a:r>
          </a:p>
          <a:p>
            <a:r>
              <a:rPr lang="en-US" dirty="0"/>
              <a:t>Apply prompt engineering techniques to ChatGPT</a:t>
            </a:r>
          </a:p>
          <a:p>
            <a:endParaRPr lang="en-US" dirty="0"/>
          </a:p>
        </p:txBody>
      </p:sp>
    </p:spTree>
    <p:extLst>
      <p:ext uri="{BB962C8B-B14F-4D97-AF65-F5344CB8AC3E}">
        <p14:creationId xmlns:p14="http://schemas.microsoft.com/office/powerpoint/2010/main" val="2512680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F30D9B01-4853-559A-31C9-F32D92A77D3C}"/>
              </a:ext>
            </a:extLst>
          </p:cNvPr>
          <p:cNvPicPr>
            <a:picLocks noChangeAspect="1"/>
          </p:cNvPicPr>
          <p:nvPr/>
        </p:nvPicPr>
        <p:blipFill>
          <a:blip r:embed="rId2"/>
          <a:srcRect/>
          <a:stretch/>
        </p:blipFill>
        <p:spPr>
          <a:xfrm>
            <a:off x="7924800" y="2664229"/>
            <a:ext cx="6858000" cy="6858000"/>
          </a:xfrm>
          <a:prstGeom prst="rect">
            <a:avLst/>
          </a:prstGeom>
        </p:spPr>
      </p:pic>
    </p:spTree>
    <p:extLst>
      <p:ext uri="{BB962C8B-B14F-4D97-AF65-F5344CB8AC3E}">
        <p14:creationId xmlns:p14="http://schemas.microsoft.com/office/powerpoint/2010/main" val="245598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20ACC6-5A7E-7BC9-FD67-2F4ADF12A5BC}"/>
              </a:ext>
            </a:extLst>
          </p:cNvPr>
          <p:cNvSpPr>
            <a:spLocks noGrp="1"/>
          </p:cNvSpPr>
          <p:nvPr>
            <p:ph type="title"/>
          </p:nvPr>
        </p:nvSpPr>
        <p:spPr/>
        <p:txBody>
          <a:bodyPr/>
          <a:lstStyle/>
          <a:p>
            <a:r>
              <a:rPr lang="en-US" dirty="0"/>
              <a:t>What are prompts and prompt engineering?</a:t>
            </a:r>
          </a:p>
        </p:txBody>
      </p:sp>
      <p:sp>
        <p:nvSpPr>
          <p:cNvPr id="5" name="Content Placeholder 4">
            <a:extLst>
              <a:ext uri="{FF2B5EF4-FFF2-40B4-BE49-F238E27FC236}">
                <a16:creationId xmlns:a16="http://schemas.microsoft.com/office/drawing/2014/main" id="{27B37818-8FAC-6586-051C-C93F2CC020E5}"/>
              </a:ext>
            </a:extLst>
          </p:cNvPr>
          <p:cNvSpPr>
            <a:spLocks noGrp="1"/>
          </p:cNvSpPr>
          <p:nvPr>
            <p:ph idx="1"/>
          </p:nvPr>
        </p:nvSpPr>
        <p:spPr/>
        <p:txBody>
          <a:bodyPr/>
          <a:lstStyle/>
          <a:p>
            <a:r>
              <a:rPr lang="en-US" dirty="0"/>
              <a:t>Prompt – A statement or question that is used to generate a response from a language model. The prompt is the input that the model receives, and the response is the output generated by the model.</a:t>
            </a:r>
          </a:p>
          <a:p>
            <a:r>
              <a:rPr lang="en-US" dirty="0"/>
              <a:t>Prompt Engineering – Prompt engineering is the process of creating and improving prompts. The goal is to make prompts that are clear and unambiguous. By doing so, models are more likely to generate more relevant and detailed responses.</a:t>
            </a:r>
          </a:p>
        </p:txBody>
      </p:sp>
    </p:spTree>
    <p:extLst>
      <p:ext uri="{BB962C8B-B14F-4D97-AF65-F5344CB8AC3E}">
        <p14:creationId xmlns:p14="http://schemas.microsoft.com/office/powerpoint/2010/main" val="2049010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63C65-9BB5-95F5-0050-3E95C3823E3D}"/>
              </a:ext>
            </a:extLst>
          </p:cNvPr>
          <p:cNvSpPr>
            <a:spLocks noGrp="1"/>
          </p:cNvSpPr>
          <p:nvPr>
            <p:ph type="title"/>
          </p:nvPr>
        </p:nvSpPr>
        <p:spPr/>
        <p:txBody>
          <a:bodyPr/>
          <a:lstStyle/>
          <a:p>
            <a:r>
              <a:rPr lang="en-US" dirty="0"/>
              <a:t>The anatomy of a prompt</a:t>
            </a:r>
          </a:p>
        </p:txBody>
      </p:sp>
      <p:sp>
        <p:nvSpPr>
          <p:cNvPr id="3" name="Content Placeholder 2">
            <a:extLst>
              <a:ext uri="{FF2B5EF4-FFF2-40B4-BE49-F238E27FC236}">
                <a16:creationId xmlns:a16="http://schemas.microsoft.com/office/drawing/2014/main" id="{9D5284B0-922A-6181-EA39-BDBE46FE4D9E}"/>
              </a:ext>
            </a:extLst>
          </p:cNvPr>
          <p:cNvSpPr>
            <a:spLocks noGrp="1"/>
          </p:cNvSpPr>
          <p:nvPr>
            <p:ph idx="1"/>
          </p:nvPr>
        </p:nvSpPr>
        <p:spPr/>
        <p:txBody>
          <a:bodyPr/>
          <a:lstStyle/>
          <a:p>
            <a:r>
              <a:rPr lang="en-US" dirty="0"/>
              <a:t>Question / Instruction – Defines behavior</a:t>
            </a:r>
          </a:p>
          <a:p>
            <a:r>
              <a:rPr lang="en-US" dirty="0"/>
              <a:t>Context – Provides relevant details</a:t>
            </a:r>
          </a:p>
          <a:p>
            <a:pPr lvl="1"/>
            <a:r>
              <a:rPr lang="en-US" dirty="0"/>
              <a:t>Examples – Provides additional guidance on formatting the response</a:t>
            </a:r>
          </a:p>
        </p:txBody>
      </p:sp>
    </p:spTree>
    <p:extLst>
      <p:ext uri="{BB962C8B-B14F-4D97-AF65-F5344CB8AC3E}">
        <p14:creationId xmlns:p14="http://schemas.microsoft.com/office/powerpoint/2010/main" val="4093747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DC64-348F-7062-6F98-533DC5CABB45}"/>
              </a:ext>
            </a:extLst>
          </p:cNvPr>
          <p:cNvSpPr>
            <a:spLocks noGrp="1"/>
          </p:cNvSpPr>
          <p:nvPr>
            <p:ph type="title"/>
          </p:nvPr>
        </p:nvSpPr>
        <p:spPr/>
        <p:txBody>
          <a:bodyPr/>
          <a:lstStyle/>
          <a:p>
            <a:r>
              <a:rPr lang="en-US" dirty="0"/>
              <a:t>Tips for improving prompts</a:t>
            </a:r>
          </a:p>
        </p:txBody>
      </p:sp>
      <p:sp>
        <p:nvSpPr>
          <p:cNvPr id="3" name="Content Placeholder 2">
            <a:extLst>
              <a:ext uri="{FF2B5EF4-FFF2-40B4-BE49-F238E27FC236}">
                <a16:creationId xmlns:a16="http://schemas.microsoft.com/office/drawing/2014/main" id="{5093EA6D-D699-20F4-B8BB-DF845B45C7A4}"/>
              </a:ext>
            </a:extLst>
          </p:cNvPr>
          <p:cNvSpPr>
            <a:spLocks noGrp="1"/>
          </p:cNvSpPr>
          <p:nvPr>
            <p:ph idx="1"/>
          </p:nvPr>
        </p:nvSpPr>
        <p:spPr/>
        <p:txBody>
          <a:bodyPr/>
          <a:lstStyle/>
          <a:p>
            <a:r>
              <a:rPr lang="en-US" dirty="0"/>
              <a:t>Be clear and specific</a:t>
            </a:r>
          </a:p>
          <a:p>
            <a:r>
              <a:rPr lang="en-US" dirty="0"/>
              <a:t>Include examples</a:t>
            </a:r>
          </a:p>
          <a:p>
            <a:r>
              <a:rPr lang="en-US" dirty="0"/>
              <a:t>Provide relevant context</a:t>
            </a:r>
          </a:p>
          <a:p>
            <a:r>
              <a:rPr lang="en-US" dirty="0"/>
              <a:t>Experiment and refine</a:t>
            </a:r>
          </a:p>
        </p:txBody>
      </p:sp>
    </p:spTree>
    <p:extLst>
      <p:ext uri="{BB962C8B-B14F-4D97-AF65-F5344CB8AC3E}">
        <p14:creationId xmlns:p14="http://schemas.microsoft.com/office/powerpoint/2010/main" val="281241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17204-E9AB-6CDC-1001-4E248C3F5C8D}"/>
              </a:ext>
            </a:extLst>
          </p:cNvPr>
          <p:cNvSpPr>
            <a:spLocks noGrp="1"/>
          </p:cNvSpPr>
          <p:nvPr>
            <p:ph type="ctrTitle"/>
          </p:nvPr>
        </p:nvSpPr>
        <p:spPr/>
        <p:txBody>
          <a:bodyPr>
            <a:normAutofit fontScale="90000"/>
          </a:bodyPr>
          <a:lstStyle/>
          <a:p>
            <a:r>
              <a:rPr lang="en-US" dirty="0"/>
              <a:t>Samples: aka.ms/dotnet-ai-beginner</a:t>
            </a:r>
          </a:p>
        </p:txBody>
      </p:sp>
      <p:sp>
        <p:nvSpPr>
          <p:cNvPr id="5" name="Subtitle 4">
            <a:extLst>
              <a:ext uri="{FF2B5EF4-FFF2-40B4-BE49-F238E27FC236}">
                <a16:creationId xmlns:a16="http://schemas.microsoft.com/office/drawing/2014/main" id="{FDE3B406-76FB-9592-7D33-A8A6B98CC3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5818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learned?</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are prompts and prompt engineering?</a:t>
            </a:r>
          </a:p>
          <a:p>
            <a:r>
              <a:rPr lang="en-US" dirty="0"/>
              <a:t>Anatomy of a prompt</a:t>
            </a:r>
          </a:p>
          <a:p>
            <a:r>
              <a:rPr lang="en-US" dirty="0"/>
              <a:t>Tips for improving prompts</a:t>
            </a:r>
          </a:p>
          <a:p>
            <a:r>
              <a:rPr lang="en-US" dirty="0"/>
              <a:t>Apply prompt engineering techniques to ChatGPT</a:t>
            </a:r>
          </a:p>
          <a:p>
            <a:endParaRPr lang="en-US" dirty="0"/>
          </a:p>
        </p:txBody>
      </p:sp>
    </p:spTree>
    <p:extLst>
      <p:ext uri="{BB962C8B-B14F-4D97-AF65-F5344CB8AC3E}">
        <p14:creationId xmlns:p14="http://schemas.microsoft.com/office/powerpoint/2010/main" val="4109351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711E-71C9-DDDF-AD6E-EF0FFC25128F}"/>
              </a:ext>
            </a:extLst>
          </p:cNvPr>
          <p:cNvSpPr>
            <a:spLocks noGrp="1"/>
          </p:cNvSpPr>
          <p:nvPr>
            <p:ph type="ctrTitle"/>
          </p:nvPr>
        </p:nvSpPr>
        <p:spPr/>
        <p:txBody>
          <a:bodyPr/>
          <a:lstStyle/>
          <a:p>
            <a:r>
              <a:rPr lang="en-US" dirty="0"/>
              <a:t>Add context to your chat</a:t>
            </a:r>
          </a:p>
        </p:txBody>
      </p:sp>
      <p:sp>
        <p:nvSpPr>
          <p:cNvPr id="3" name="Subtitle 2">
            <a:extLst>
              <a:ext uri="{FF2B5EF4-FFF2-40B4-BE49-F238E27FC236}">
                <a16:creationId xmlns:a16="http://schemas.microsoft.com/office/drawing/2014/main" id="{636A5B07-1E93-1B00-543A-1F691441C99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34878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will you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Context sources</a:t>
            </a:r>
          </a:p>
          <a:p>
            <a:r>
              <a:rPr lang="en-US" dirty="0"/>
              <a:t>Introduction to Retrieval Augmented Generation (RAG) pattern</a:t>
            </a:r>
          </a:p>
          <a:p>
            <a:r>
              <a:rPr lang="en-US" dirty="0"/>
              <a:t>Using ChatGPT to answer questions about your data</a:t>
            </a:r>
          </a:p>
          <a:p>
            <a:endParaRPr lang="en-US" dirty="0"/>
          </a:p>
        </p:txBody>
      </p:sp>
    </p:spTree>
    <p:extLst>
      <p:ext uri="{BB962C8B-B14F-4D97-AF65-F5344CB8AC3E}">
        <p14:creationId xmlns:p14="http://schemas.microsoft.com/office/powerpoint/2010/main" val="1760331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D7688-49B0-5506-C3A4-79AF70A6DD52}"/>
              </a:ext>
            </a:extLst>
          </p:cNvPr>
          <p:cNvSpPr>
            <a:spLocks noGrp="1"/>
          </p:cNvSpPr>
          <p:nvPr>
            <p:ph type="title"/>
          </p:nvPr>
        </p:nvSpPr>
        <p:spPr/>
        <p:txBody>
          <a:bodyPr/>
          <a:lstStyle/>
          <a:p>
            <a:r>
              <a:rPr lang="en-US" dirty="0"/>
              <a:t>Context sources</a:t>
            </a:r>
          </a:p>
        </p:txBody>
      </p:sp>
      <p:sp>
        <p:nvSpPr>
          <p:cNvPr id="4" name="Content Placeholder 3">
            <a:extLst>
              <a:ext uri="{FF2B5EF4-FFF2-40B4-BE49-F238E27FC236}">
                <a16:creationId xmlns:a16="http://schemas.microsoft.com/office/drawing/2014/main" id="{C37A448A-A131-30EC-229B-3583E52D7DA3}"/>
              </a:ext>
            </a:extLst>
          </p:cNvPr>
          <p:cNvSpPr>
            <a:spLocks noGrp="1"/>
          </p:cNvSpPr>
          <p:nvPr>
            <p:ph sz="half" idx="1"/>
          </p:nvPr>
        </p:nvSpPr>
        <p:spPr/>
        <p:txBody>
          <a:bodyPr/>
          <a:lstStyle/>
          <a:p>
            <a:pPr marL="0" indent="0" algn="ctr">
              <a:buNone/>
            </a:pPr>
            <a:r>
              <a:rPr lang="en-US" b="1" dirty="0"/>
              <a:t>Chat / Message History</a:t>
            </a:r>
          </a:p>
          <a:p>
            <a:pPr marL="0" indent="0">
              <a:buNone/>
            </a:pPr>
            <a:endParaRPr lang="en-US" dirty="0"/>
          </a:p>
          <a:p>
            <a:pPr marL="0" indent="0">
              <a:buNone/>
            </a:pPr>
            <a:r>
              <a:rPr lang="en-US" i="1" dirty="0"/>
              <a:t>User: Hi, can you tell me about the weather in Seattle today?</a:t>
            </a:r>
          </a:p>
          <a:p>
            <a:pPr marL="0" indent="0">
              <a:buNone/>
            </a:pPr>
            <a:endParaRPr lang="en-US" i="1" dirty="0"/>
          </a:p>
          <a:p>
            <a:pPr marL="0" indent="0">
              <a:buNone/>
            </a:pPr>
            <a:r>
              <a:rPr lang="en-US" i="1" dirty="0"/>
              <a:t>Assistant: Hello! According to the latest weather reports, it is currently cloudy with a high of 65F and a low of 55F in Seattle. There is a chance of rain later in the dat. Would you like more detailed information or a forecast for the coming days?</a:t>
            </a:r>
          </a:p>
        </p:txBody>
      </p:sp>
      <p:sp>
        <p:nvSpPr>
          <p:cNvPr id="5" name="Content Placeholder 4">
            <a:extLst>
              <a:ext uri="{FF2B5EF4-FFF2-40B4-BE49-F238E27FC236}">
                <a16:creationId xmlns:a16="http://schemas.microsoft.com/office/drawing/2014/main" id="{BFDA6114-38ED-8F88-5E0A-DE6696946D67}"/>
              </a:ext>
            </a:extLst>
          </p:cNvPr>
          <p:cNvSpPr>
            <a:spLocks noGrp="1"/>
          </p:cNvSpPr>
          <p:nvPr>
            <p:ph sz="half" idx="2"/>
          </p:nvPr>
        </p:nvSpPr>
        <p:spPr/>
        <p:txBody>
          <a:bodyPr/>
          <a:lstStyle/>
          <a:p>
            <a:pPr marL="0" indent="0" algn="ctr">
              <a:buNone/>
            </a:pPr>
            <a:r>
              <a:rPr lang="en-US" b="1" dirty="0"/>
              <a:t>Sample responses</a:t>
            </a:r>
          </a:p>
          <a:p>
            <a:pPr marL="0" indent="0" algn="ctr">
              <a:buNone/>
            </a:pPr>
            <a:r>
              <a:rPr lang="en-US" b="1" dirty="0"/>
              <a:t>(few-shot learning)</a:t>
            </a:r>
          </a:p>
          <a:p>
            <a:pPr marL="0" indent="0">
              <a:buNone/>
            </a:pPr>
            <a:endParaRPr lang="en-US" dirty="0"/>
          </a:p>
          <a:p>
            <a:pPr marL="0" indent="0">
              <a:buNone/>
            </a:pPr>
            <a:r>
              <a:rPr lang="en-US" i="1" dirty="0"/>
              <a:t>Extract the airport codes from this text:</a:t>
            </a:r>
          </a:p>
          <a:p>
            <a:pPr marL="0" indent="0">
              <a:buNone/>
            </a:pPr>
            <a:endParaRPr lang="en-US" i="1" dirty="0"/>
          </a:p>
          <a:p>
            <a:pPr marL="0" indent="0">
              <a:buNone/>
            </a:pPr>
            <a:r>
              <a:rPr lang="en-US" i="1" dirty="0"/>
              <a:t>Text: “I want to fly from Los Angeles to Miami”</a:t>
            </a:r>
          </a:p>
          <a:p>
            <a:pPr marL="0" indent="0">
              <a:buNone/>
            </a:pPr>
            <a:r>
              <a:rPr lang="en-US" i="1" dirty="0"/>
              <a:t>Airport codes: LAX, MIA</a:t>
            </a:r>
          </a:p>
          <a:p>
            <a:endParaRPr lang="en-US" dirty="0"/>
          </a:p>
        </p:txBody>
      </p:sp>
      <p:sp>
        <p:nvSpPr>
          <p:cNvPr id="6" name="Content Placeholder 5">
            <a:extLst>
              <a:ext uri="{FF2B5EF4-FFF2-40B4-BE49-F238E27FC236}">
                <a16:creationId xmlns:a16="http://schemas.microsoft.com/office/drawing/2014/main" id="{C206664B-DA8C-667D-072D-5AF7325999EE}"/>
              </a:ext>
            </a:extLst>
          </p:cNvPr>
          <p:cNvSpPr>
            <a:spLocks noGrp="1"/>
          </p:cNvSpPr>
          <p:nvPr>
            <p:ph sz="half" idx="10"/>
          </p:nvPr>
        </p:nvSpPr>
        <p:spPr/>
        <p:txBody>
          <a:bodyPr/>
          <a:lstStyle/>
          <a:p>
            <a:pPr marL="0" indent="0" algn="ctr">
              <a:buNone/>
            </a:pPr>
            <a:r>
              <a:rPr lang="en-US" b="1" dirty="0"/>
              <a:t>Data &amp; documents</a:t>
            </a:r>
          </a:p>
          <a:p>
            <a:pPr marL="0" indent="0" algn="ctr">
              <a:buNone/>
            </a:pPr>
            <a:endParaRPr lang="en-US" b="1" dirty="0"/>
          </a:p>
          <a:p>
            <a:pPr marL="0" indent="0" algn="ctr">
              <a:buNone/>
            </a:pPr>
            <a:endParaRPr lang="en-US" b="1" dirty="0"/>
          </a:p>
        </p:txBody>
      </p:sp>
      <p:pic>
        <p:nvPicPr>
          <p:cNvPr id="8" name="Picture 7">
            <a:extLst>
              <a:ext uri="{FF2B5EF4-FFF2-40B4-BE49-F238E27FC236}">
                <a16:creationId xmlns:a16="http://schemas.microsoft.com/office/drawing/2014/main" id="{EC1281D0-3917-4C9A-D023-B44E08EA41C0}"/>
              </a:ext>
            </a:extLst>
          </p:cNvPr>
          <p:cNvPicPr>
            <a:picLocks noChangeAspect="1"/>
          </p:cNvPicPr>
          <p:nvPr/>
        </p:nvPicPr>
        <p:blipFill>
          <a:blip r:embed="rId2"/>
          <a:stretch>
            <a:fillRect/>
          </a:stretch>
        </p:blipFill>
        <p:spPr>
          <a:xfrm>
            <a:off x="8278904" y="2290041"/>
            <a:ext cx="2950225" cy="3886922"/>
          </a:xfrm>
          <a:prstGeom prst="rect">
            <a:avLst/>
          </a:prstGeom>
        </p:spPr>
      </p:pic>
    </p:spTree>
    <p:extLst>
      <p:ext uri="{BB962C8B-B14F-4D97-AF65-F5344CB8AC3E}">
        <p14:creationId xmlns:p14="http://schemas.microsoft.com/office/powerpoint/2010/main" val="3470982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learned?</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Context sources</a:t>
            </a:r>
          </a:p>
          <a:p>
            <a:r>
              <a:rPr lang="en-US" dirty="0"/>
              <a:t>Introduction to Retrieval Augmented Generation (RAG) pattern</a:t>
            </a:r>
          </a:p>
          <a:p>
            <a:r>
              <a:rPr lang="en-US" dirty="0"/>
              <a:t>Using ChatGPT to answer questions about your data</a:t>
            </a:r>
          </a:p>
          <a:p>
            <a:endParaRPr lang="en-US" dirty="0"/>
          </a:p>
        </p:txBody>
      </p:sp>
    </p:spTree>
    <p:extLst>
      <p:ext uri="{BB962C8B-B14F-4D97-AF65-F5344CB8AC3E}">
        <p14:creationId xmlns:p14="http://schemas.microsoft.com/office/powerpoint/2010/main" val="559844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1175-E1A9-81A4-87ED-F72A1D5D4352}"/>
              </a:ext>
            </a:extLst>
          </p:cNvPr>
          <p:cNvSpPr>
            <a:spLocks noGrp="1"/>
          </p:cNvSpPr>
          <p:nvPr>
            <p:ph type="title"/>
          </p:nvPr>
        </p:nvSpPr>
        <p:spPr/>
        <p:txBody>
          <a:bodyPr/>
          <a:lstStyle/>
          <a:p>
            <a:r>
              <a:rPr lang="en-US" dirty="0"/>
              <a:t>Introduction to Retrieval Augmented Generation</a:t>
            </a:r>
          </a:p>
        </p:txBody>
      </p:sp>
      <p:sp>
        <p:nvSpPr>
          <p:cNvPr id="3" name="Content Placeholder 2">
            <a:extLst>
              <a:ext uri="{FF2B5EF4-FFF2-40B4-BE49-F238E27FC236}">
                <a16:creationId xmlns:a16="http://schemas.microsoft.com/office/drawing/2014/main" id="{ADB39F01-60E4-7FD9-0B03-C4734688A831}"/>
              </a:ext>
            </a:extLst>
          </p:cNvPr>
          <p:cNvSpPr>
            <a:spLocks noGrp="1"/>
          </p:cNvSpPr>
          <p:nvPr>
            <p:ph idx="1"/>
          </p:nvPr>
        </p:nvSpPr>
        <p:spPr/>
        <p:txBody>
          <a:bodyPr/>
          <a:lstStyle/>
          <a:p>
            <a:pPr marL="342900" indent="-342900">
              <a:buFont typeface="+mj-lt"/>
              <a:buAutoNum type="arabicPeriod"/>
            </a:pPr>
            <a:r>
              <a:rPr lang="en-US" dirty="0"/>
              <a:t>Users submit question / instructions</a:t>
            </a:r>
          </a:p>
          <a:p>
            <a:pPr marL="342900" indent="-342900">
              <a:buFont typeface="+mj-lt"/>
              <a:buAutoNum type="arabicPeriod"/>
            </a:pPr>
            <a:r>
              <a:rPr lang="en-US" dirty="0"/>
              <a:t>A query is performed on the data sources to retrieve the most relevant documents</a:t>
            </a:r>
          </a:p>
          <a:p>
            <a:pPr marL="342900" indent="-342900">
              <a:buFont typeface="+mj-lt"/>
              <a:buAutoNum type="arabicPeriod"/>
            </a:pPr>
            <a:r>
              <a:rPr lang="en-US" dirty="0"/>
              <a:t>A prompt is created containing the user question / instruction + retrieved documents</a:t>
            </a:r>
          </a:p>
          <a:p>
            <a:pPr marL="342900" indent="-342900">
              <a:buFont typeface="+mj-lt"/>
              <a:buAutoNum type="arabicPeriod"/>
            </a:pPr>
            <a:r>
              <a:rPr lang="en-US" dirty="0"/>
              <a:t>The prompt is submitted to ChatGPT to generate a response</a:t>
            </a:r>
          </a:p>
          <a:p>
            <a:pPr marL="342900" indent="-342900">
              <a:buFont typeface="+mj-lt"/>
              <a:buAutoNum type="arabicPeriod"/>
            </a:pPr>
            <a:r>
              <a:rPr lang="en-US" dirty="0"/>
              <a:t>Response is returned back to the user</a:t>
            </a:r>
          </a:p>
        </p:txBody>
      </p:sp>
      <p:pic>
        <p:nvPicPr>
          <p:cNvPr id="5" name="Graphic 4" descr="User with solid fill">
            <a:extLst>
              <a:ext uri="{FF2B5EF4-FFF2-40B4-BE49-F238E27FC236}">
                <a16:creationId xmlns:a16="http://schemas.microsoft.com/office/drawing/2014/main" id="{B9AF1040-3153-519F-DF0E-C36EC2D63C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3972" y="4817772"/>
            <a:ext cx="685800" cy="685800"/>
          </a:xfrm>
          <a:prstGeom prst="rect">
            <a:avLst/>
          </a:prstGeom>
        </p:spPr>
      </p:pic>
      <p:sp>
        <p:nvSpPr>
          <p:cNvPr id="6" name="Rectangle 5">
            <a:extLst>
              <a:ext uri="{FF2B5EF4-FFF2-40B4-BE49-F238E27FC236}">
                <a16:creationId xmlns:a16="http://schemas.microsoft.com/office/drawing/2014/main" id="{88E83085-D216-2BD1-E242-A831C5C49920}"/>
              </a:ext>
            </a:extLst>
          </p:cNvPr>
          <p:cNvSpPr/>
          <p:nvPr/>
        </p:nvSpPr>
        <p:spPr>
          <a:xfrm>
            <a:off x="3528610" y="4611709"/>
            <a:ext cx="1756020" cy="12258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 / Function</a:t>
            </a:r>
          </a:p>
        </p:txBody>
      </p:sp>
      <p:cxnSp>
        <p:nvCxnSpPr>
          <p:cNvPr id="8" name="Straight Arrow Connector 7">
            <a:extLst>
              <a:ext uri="{FF2B5EF4-FFF2-40B4-BE49-F238E27FC236}">
                <a16:creationId xmlns:a16="http://schemas.microsoft.com/office/drawing/2014/main" id="{59C66F08-0A0D-932C-19EF-C3031ECD0A03}"/>
              </a:ext>
            </a:extLst>
          </p:cNvPr>
          <p:cNvCxnSpPr/>
          <p:nvPr/>
        </p:nvCxnSpPr>
        <p:spPr>
          <a:xfrm>
            <a:off x="2150772" y="5039932"/>
            <a:ext cx="11462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black logo with a black background&#10;&#10;Description automatically generated">
            <a:extLst>
              <a:ext uri="{FF2B5EF4-FFF2-40B4-BE49-F238E27FC236}">
                <a16:creationId xmlns:a16="http://schemas.microsoft.com/office/drawing/2014/main" id="{B55198E6-5BBD-5098-D750-A2BBAADCD034}"/>
              </a:ext>
            </a:extLst>
          </p:cNvPr>
          <p:cNvPicPr>
            <a:picLocks noChangeAspect="1"/>
          </p:cNvPicPr>
          <p:nvPr/>
        </p:nvPicPr>
        <p:blipFill>
          <a:blip r:embed="rId4">
            <a:lum bright="70000" contrast="-70000"/>
            <a:extLst>
              <a:ext uri="{837473B0-CC2E-450A-ABE3-18F120FF3D39}">
                <a1611:picAttrSrcUrl xmlns:a1611="http://schemas.microsoft.com/office/drawing/2016/11/main" r:id="rId5"/>
              </a:ext>
            </a:extLst>
          </a:blip>
          <a:stretch>
            <a:fillRect/>
          </a:stretch>
        </p:blipFill>
        <p:spPr>
          <a:xfrm>
            <a:off x="8841815" y="5969000"/>
            <a:ext cx="676469" cy="685800"/>
          </a:xfrm>
          <a:prstGeom prst="rect">
            <a:avLst/>
          </a:prstGeom>
          <a:noFill/>
          <a:ln>
            <a:noFill/>
          </a:ln>
        </p:spPr>
      </p:pic>
      <p:pic>
        <p:nvPicPr>
          <p:cNvPr id="15" name="Graphic 14" descr="Paper with solid fill">
            <a:extLst>
              <a:ext uri="{FF2B5EF4-FFF2-40B4-BE49-F238E27FC236}">
                <a16:creationId xmlns:a16="http://schemas.microsoft.com/office/drawing/2014/main" id="{70F36B17-AABA-82BF-71AF-83E5897181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1815" y="4334813"/>
            <a:ext cx="685800" cy="685800"/>
          </a:xfrm>
          <a:prstGeom prst="rect">
            <a:avLst/>
          </a:prstGeom>
        </p:spPr>
      </p:pic>
      <p:pic>
        <p:nvPicPr>
          <p:cNvPr id="16" name="Graphic 15" descr="Database with solid fill">
            <a:extLst>
              <a:ext uri="{FF2B5EF4-FFF2-40B4-BE49-F238E27FC236}">
                <a16:creationId xmlns:a16="http://schemas.microsoft.com/office/drawing/2014/main" id="{8EE8A245-6B28-BB10-FA13-D8045975E3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41815" y="3429000"/>
            <a:ext cx="685800" cy="685800"/>
          </a:xfrm>
          <a:prstGeom prst="rect">
            <a:avLst/>
          </a:prstGeom>
        </p:spPr>
      </p:pic>
      <p:sp>
        <p:nvSpPr>
          <p:cNvPr id="17" name="Left Brace 16">
            <a:extLst>
              <a:ext uri="{FF2B5EF4-FFF2-40B4-BE49-F238E27FC236}">
                <a16:creationId xmlns:a16="http://schemas.microsoft.com/office/drawing/2014/main" id="{7F4A1ADD-496C-23D5-653A-C3C7CDBFBD85}"/>
              </a:ext>
            </a:extLst>
          </p:cNvPr>
          <p:cNvSpPr/>
          <p:nvPr/>
        </p:nvSpPr>
        <p:spPr>
          <a:xfrm>
            <a:off x="8415338" y="3419944"/>
            <a:ext cx="426477" cy="160972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DE407BB6-ADCF-8740-56C7-E0B3F8626A58}"/>
              </a:ext>
            </a:extLst>
          </p:cNvPr>
          <p:cNvCxnSpPr>
            <a:cxnSpLocks/>
          </p:cNvCxnSpPr>
          <p:nvPr/>
        </p:nvCxnSpPr>
        <p:spPr>
          <a:xfrm flipV="1">
            <a:off x="6096000" y="4194220"/>
            <a:ext cx="1879040" cy="5366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96C5E16-3673-17E0-0C4A-25E1421A7A1B}"/>
              </a:ext>
            </a:extLst>
          </p:cNvPr>
          <p:cNvSpPr txBox="1"/>
          <p:nvPr/>
        </p:nvSpPr>
        <p:spPr>
          <a:xfrm>
            <a:off x="10377649" y="4040140"/>
            <a:ext cx="1402628" cy="369332"/>
          </a:xfrm>
          <a:prstGeom prst="rect">
            <a:avLst/>
          </a:prstGeom>
          <a:noFill/>
        </p:spPr>
        <p:txBody>
          <a:bodyPr wrap="none" rtlCol="0">
            <a:spAutoFit/>
          </a:bodyPr>
          <a:lstStyle/>
          <a:p>
            <a:r>
              <a:rPr lang="en-US" dirty="0">
                <a:solidFill>
                  <a:schemeClr val="bg1"/>
                </a:solidFill>
              </a:rPr>
              <a:t>Data Sources</a:t>
            </a:r>
          </a:p>
        </p:txBody>
      </p:sp>
      <p:sp>
        <p:nvSpPr>
          <p:cNvPr id="23" name="TextBox 22">
            <a:extLst>
              <a:ext uri="{FF2B5EF4-FFF2-40B4-BE49-F238E27FC236}">
                <a16:creationId xmlns:a16="http://schemas.microsoft.com/office/drawing/2014/main" id="{607F6000-CD57-2437-8A05-7EA3D74FA358}"/>
              </a:ext>
            </a:extLst>
          </p:cNvPr>
          <p:cNvSpPr txBox="1"/>
          <p:nvPr/>
        </p:nvSpPr>
        <p:spPr>
          <a:xfrm>
            <a:off x="10513103" y="5731470"/>
            <a:ext cx="1131720" cy="923330"/>
          </a:xfrm>
          <a:prstGeom prst="rect">
            <a:avLst/>
          </a:prstGeom>
          <a:noFill/>
        </p:spPr>
        <p:txBody>
          <a:bodyPr wrap="none" rtlCol="0">
            <a:spAutoFit/>
          </a:bodyPr>
          <a:lstStyle/>
          <a:p>
            <a:r>
              <a:rPr lang="en-US" dirty="0">
                <a:solidFill>
                  <a:schemeClr val="bg1"/>
                </a:solidFill>
              </a:rPr>
              <a:t>Language </a:t>
            </a:r>
          </a:p>
          <a:p>
            <a:r>
              <a:rPr lang="en-US" dirty="0">
                <a:solidFill>
                  <a:schemeClr val="bg1"/>
                </a:solidFill>
              </a:rPr>
              <a:t>Model</a:t>
            </a:r>
          </a:p>
          <a:p>
            <a:r>
              <a:rPr lang="en-US" dirty="0">
                <a:solidFill>
                  <a:schemeClr val="bg1"/>
                </a:solidFill>
              </a:rPr>
              <a:t>(ChatGPT)</a:t>
            </a:r>
          </a:p>
        </p:txBody>
      </p:sp>
      <p:cxnSp>
        <p:nvCxnSpPr>
          <p:cNvPr id="25" name="Straight Arrow Connector 24">
            <a:extLst>
              <a:ext uri="{FF2B5EF4-FFF2-40B4-BE49-F238E27FC236}">
                <a16:creationId xmlns:a16="http://schemas.microsoft.com/office/drawing/2014/main" id="{1DF60C0D-C5A2-1B02-90AF-C929D7D619AB}"/>
              </a:ext>
            </a:extLst>
          </p:cNvPr>
          <p:cNvCxnSpPr/>
          <p:nvPr/>
        </p:nvCxnSpPr>
        <p:spPr>
          <a:xfrm>
            <a:off x="9180049" y="5160672"/>
            <a:ext cx="0" cy="71073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CC7D4E5-022F-AD27-C9A5-D5750178FC64}"/>
              </a:ext>
            </a:extLst>
          </p:cNvPr>
          <p:cNvSpPr txBox="1"/>
          <p:nvPr/>
        </p:nvSpPr>
        <p:spPr>
          <a:xfrm>
            <a:off x="6205198" y="4009554"/>
            <a:ext cx="961482" cy="369332"/>
          </a:xfrm>
          <a:prstGeom prst="rect">
            <a:avLst/>
          </a:prstGeom>
          <a:noFill/>
        </p:spPr>
        <p:txBody>
          <a:bodyPr wrap="none" rtlCol="0">
            <a:spAutoFit/>
          </a:bodyPr>
          <a:lstStyle/>
          <a:p>
            <a:r>
              <a:rPr lang="en-US" dirty="0">
                <a:solidFill>
                  <a:schemeClr val="bg1"/>
                </a:solidFill>
              </a:rPr>
              <a:t>Retrieve</a:t>
            </a:r>
          </a:p>
        </p:txBody>
      </p:sp>
      <p:sp>
        <p:nvSpPr>
          <p:cNvPr id="27" name="TextBox 26">
            <a:extLst>
              <a:ext uri="{FF2B5EF4-FFF2-40B4-BE49-F238E27FC236}">
                <a16:creationId xmlns:a16="http://schemas.microsoft.com/office/drawing/2014/main" id="{16884ED7-07B7-5413-FBEE-CD3F5E031882}"/>
              </a:ext>
            </a:extLst>
          </p:cNvPr>
          <p:cNvSpPr txBox="1"/>
          <p:nvPr/>
        </p:nvSpPr>
        <p:spPr>
          <a:xfrm>
            <a:off x="8117711" y="5268509"/>
            <a:ext cx="1044966" cy="369332"/>
          </a:xfrm>
          <a:prstGeom prst="rect">
            <a:avLst/>
          </a:prstGeom>
          <a:noFill/>
        </p:spPr>
        <p:txBody>
          <a:bodyPr wrap="none" rtlCol="0">
            <a:spAutoFit/>
          </a:bodyPr>
          <a:lstStyle/>
          <a:p>
            <a:r>
              <a:rPr lang="en-US" dirty="0">
                <a:solidFill>
                  <a:schemeClr val="bg1"/>
                </a:solidFill>
              </a:rPr>
              <a:t>Augment</a:t>
            </a:r>
          </a:p>
        </p:txBody>
      </p:sp>
      <p:cxnSp>
        <p:nvCxnSpPr>
          <p:cNvPr id="29" name="Straight Arrow Connector 28">
            <a:extLst>
              <a:ext uri="{FF2B5EF4-FFF2-40B4-BE49-F238E27FC236}">
                <a16:creationId xmlns:a16="http://schemas.microsoft.com/office/drawing/2014/main" id="{6095040D-0C13-BF8F-9759-99F94D7E6730}"/>
              </a:ext>
            </a:extLst>
          </p:cNvPr>
          <p:cNvCxnSpPr>
            <a:cxnSpLocks/>
          </p:cNvCxnSpPr>
          <p:nvPr/>
        </p:nvCxnSpPr>
        <p:spPr>
          <a:xfrm flipH="1" flipV="1">
            <a:off x="6099655" y="5618817"/>
            <a:ext cx="2061258" cy="5581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EF1202F-1658-AF19-F4A3-55A53ADCCD2C}"/>
              </a:ext>
            </a:extLst>
          </p:cNvPr>
          <p:cNvSpPr txBox="1"/>
          <p:nvPr/>
        </p:nvSpPr>
        <p:spPr>
          <a:xfrm>
            <a:off x="6273886" y="5978168"/>
            <a:ext cx="1056956" cy="369332"/>
          </a:xfrm>
          <a:prstGeom prst="rect">
            <a:avLst/>
          </a:prstGeom>
          <a:noFill/>
        </p:spPr>
        <p:txBody>
          <a:bodyPr wrap="none" rtlCol="0">
            <a:spAutoFit/>
          </a:bodyPr>
          <a:lstStyle/>
          <a:p>
            <a:r>
              <a:rPr lang="en-US" dirty="0">
                <a:solidFill>
                  <a:schemeClr val="bg1"/>
                </a:solidFill>
              </a:rPr>
              <a:t>Generate</a:t>
            </a:r>
          </a:p>
        </p:txBody>
      </p:sp>
      <p:cxnSp>
        <p:nvCxnSpPr>
          <p:cNvPr id="33" name="Straight Arrow Connector 32">
            <a:extLst>
              <a:ext uri="{FF2B5EF4-FFF2-40B4-BE49-F238E27FC236}">
                <a16:creationId xmlns:a16="http://schemas.microsoft.com/office/drawing/2014/main" id="{4641D5EE-8763-DE0F-E1A8-982F1BA424FC}"/>
              </a:ext>
            </a:extLst>
          </p:cNvPr>
          <p:cNvCxnSpPr>
            <a:cxnSpLocks/>
          </p:cNvCxnSpPr>
          <p:nvPr/>
        </p:nvCxnSpPr>
        <p:spPr>
          <a:xfrm flipH="1">
            <a:off x="2150772" y="5394101"/>
            <a:ext cx="114622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25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will you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Introduction to AI &amp; ML</a:t>
            </a:r>
          </a:p>
          <a:p>
            <a:r>
              <a:rPr lang="en-US" dirty="0"/>
              <a:t>Generative AI (OpenAI)</a:t>
            </a:r>
          </a:p>
          <a:p>
            <a:pPr lvl="1"/>
            <a:r>
              <a:rPr lang="en-US" dirty="0"/>
              <a:t>Intro to ChatGPT</a:t>
            </a:r>
          </a:p>
          <a:p>
            <a:pPr lvl="1"/>
            <a:r>
              <a:rPr lang="en-US" dirty="0"/>
              <a:t>Prompts &amp; Prompt Engineering</a:t>
            </a:r>
          </a:p>
          <a:p>
            <a:pPr lvl="1"/>
            <a:r>
              <a:rPr lang="en-US" dirty="0"/>
              <a:t>Use ChatGPT with your data</a:t>
            </a:r>
          </a:p>
          <a:p>
            <a:pPr lvl="1"/>
            <a:r>
              <a:rPr lang="en-US" dirty="0"/>
              <a:t>ChatGPT Plugins</a:t>
            </a:r>
          </a:p>
          <a:p>
            <a:r>
              <a:rPr lang="en-US" dirty="0"/>
              <a:t>AI Services</a:t>
            </a:r>
          </a:p>
          <a:p>
            <a:pPr lvl="1"/>
            <a:r>
              <a:rPr lang="en-US" dirty="0"/>
              <a:t>Consume AI Services models</a:t>
            </a:r>
          </a:p>
          <a:p>
            <a:pPr lvl="1"/>
            <a:r>
              <a:rPr lang="en-US" dirty="0"/>
              <a:t>Train custom AI Services models</a:t>
            </a:r>
          </a:p>
          <a:p>
            <a:r>
              <a:rPr lang="en-US" dirty="0"/>
              <a:t>ML.NET</a:t>
            </a:r>
          </a:p>
          <a:p>
            <a:pPr lvl="1"/>
            <a:r>
              <a:rPr lang="en-US" dirty="0"/>
              <a:t>Intro to ML.NET</a:t>
            </a:r>
          </a:p>
          <a:p>
            <a:pPr lvl="1"/>
            <a:r>
              <a:rPr lang="en-US" dirty="0"/>
              <a:t>Automated ML</a:t>
            </a:r>
          </a:p>
          <a:p>
            <a:pPr lvl="1"/>
            <a:r>
              <a:rPr lang="en-US" dirty="0"/>
              <a:t>Train custom ML models</a:t>
            </a:r>
          </a:p>
          <a:p>
            <a:pPr lvl="1"/>
            <a:r>
              <a:rPr lang="en-US" dirty="0"/>
              <a:t>Deploy custom ML models</a:t>
            </a:r>
          </a:p>
          <a:p>
            <a:endParaRPr lang="en-US" dirty="0"/>
          </a:p>
        </p:txBody>
      </p:sp>
    </p:spTree>
    <p:extLst>
      <p:ext uri="{BB962C8B-B14F-4D97-AF65-F5344CB8AC3E}">
        <p14:creationId xmlns:p14="http://schemas.microsoft.com/office/powerpoint/2010/main" val="2669783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17204-E9AB-6CDC-1001-4E248C3F5C8D}"/>
              </a:ext>
            </a:extLst>
          </p:cNvPr>
          <p:cNvSpPr>
            <a:spLocks noGrp="1"/>
          </p:cNvSpPr>
          <p:nvPr>
            <p:ph type="ctrTitle"/>
          </p:nvPr>
        </p:nvSpPr>
        <p:spPr/>
        <p:txBody>
          <a:bodyPr>
            <a:normAutofit fontScale="90000"/>
          </a:bodyPr>
          <a:lstStyle/>
          <a:p>
            <a:r>
              <a:rPr lang="en-US" dirty="0"/>
              <a:t>Samples: aka.ms/dotnet-ai-beginner</a:t>
            </a:r>
          </a:p>
        </p:txBody>
      </p:sp>
      <p:sp>
        <p:nvSpPr>
          <p:cNvPr id="5" name="Subtitle 4">
            <a:extLst>
              <a:ext uri="{FF2B5EF4-FFF2-40B4-BE49-F238E27FC236}">
                <a16:creationId xmlns:a16="http://schemas.microsoft.com/office/drawing/2014/main" id="{FDE3B406-76FB-9592-7D33-A8A6B98CC3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10112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learned?</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Context sources</a:t>
            </a:r>
          </a:p>
          <a:p>
            <a:r>
              <a:rPr lang="en-US" dirty="0"/>
              <a:t>Introduction to Retrieval Augmented Generation (RAG) pattern</a:t>
            </a:r>
          </a:p>
          <a:p>
            <a:r>
              <a:rPr lang="en-US" dirty="0"/>
              <a:t>Using ChatGPT to answer questions about your data</a:t>
            </a:r>
          </a:p>
          <a:p>
            <a:endParaRPr lang="en-US" dirty="0"/>
          </a:p>
        </p:txBody>
      </p:sp>
    </p:spTree>
    <p:extLst>
      <p:ext uri="{BB962C8B-B14F-4D97-AF65-F5344CB8AC3E}">
        <p14:creationId xmlns:p14="http://schemas.microsoft.com/office/powerpoint/2010/main" val="396508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711E-71C9-DDDF-AD6E-EF0FFC25128F}"/>
              </a:ext>
            </a:extLst>
          </p:cNvPr>
          <p:cNvSpPr>
            <a:spLocks noGrp="1"/>
          </p:cNvSpPr>
          <p:nvPr>
            <p:ph type="ctrTitle"/>
          </p:nvPr>
        </p:nvSpPr>
        <p:spPr/>
        <p:txBody>
          <a:bodyPr/>
          <a:lstStyle/>
          <a:p>
            <a:r>
              <a:rPr lang="en-US" dirty="0"/>
              <a:t>Introduction to ChatGPT Plugins</a:t>
            </a:r>
          </a:p>
        </p:txBody>
      </p:sp>
      <p:sp>
        <p:nvSpPr>
          <p:cNvPr id="3" name="Subtitle 2">
            <a:extLst>
              <a:ext uri="{FF2B5EF4-FFF2-40B4-BE49-F238E27FC236}">
                <a16:creationId xmlns:a16="http://schemas.microsoft.com/office/drawing/2014/main" id="{636A5B07-1E93-1B00-543A-1F691441C99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12492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will you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are ChatGPT Plugins?</a:t>
            </a:r>
          </a:p>
          <a:p>
            <a:r>
              <a:rPr lang="en-US" dirty="0"/>
              <a:t>Core components of a ChatGPT Plugin</a:t>
            </a:r>
          </a:p>
          <a:p>
            <a:r>
              <a:rPr lang="en-US" dirty="0"/>
              <a:t>Building and testing ChatGPT Plugins with .NET</a:t>
            </a:r>
          </a:p>
          <a:p>
            <a:endParaRPr lang="en-US" dirty="0"/>
          </a:p>
        </p:txBody>
      </p:sp>
    </p:spTree>
    <p:extLst>
      <p:ext uri="{BB962C8B-B14F-4D97-AF65-F5344CB8AC3E}">
        <p14:creationId xmlns:p14="http://schemas.microsoft.com/office/powerpoint/2010/main" val="3706069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F3FF9-EFA3-30D2-2152-AA3C1C4FF173}"/>
              </a:ext>
            </a:extLst>
          </p:cNvPr>
          <p:cNvSpPr>
            <a:spLocks noGrp="1"/>
          </p:cNvSpPr>
          <p:nvPr>
            <p:ph type="title"/>
          </p:nvPr>
        </p:nvSpPr>
        <p:spPr/>
        <p:txBody>
          <a:bodyPr/>
          <a:lstStyle/>
          <a:p>
            <a:r>
              <a:rPr lang="en-US" dirty="0"/>
              <a:t>What are ChatGPT Plugins?</a:t>
            </a:r>
          </a:p>
        </p:txBody>
      </p:sp>
      <p:sp>
        <p:nvSpPr>
          <p:cNvPr id="3" name="Content Placeholder 2">
            <a:extLst>
              <a:ext uri="{FF2B5EF4-FFF2-40B4-BE49-F238E27FC236}">
                <a16:creationId xmlns:a16="http://schemas.microsoft.com/office/drawing/2014/main" id="{E1974EAF-4529-3E2D-E48F-C7C6DF2D168E}"/>
              </a:ext>
            </a:extLst>
          </p:cNvPr>
          <p:cNvSpPr>
            <a:spLocks noGrp="1"/>
          </p:cNvSpPr>
          <p:nvPr>
            <p:ph idx="1"/>
          </p:nvPr>
        </p:nvSpPr>
        <p:spPr/>
        <p:txBody>
          <a:bodyPr/>
          <a:lstStyle/>
          <a:p>
            <a:r>
              <a:rPr lang="en-US" dirty="0"/>
              <a:t>Tools for Large Language Models like ChatGPT</a:t>
            </a:r>
          </a:p>
          <a:p>
            <a:r>
              <a:rPr lang="en-US" dirty="0"/>
              <a:t>Help ChatGPT</a:t>
            </a:r>
          </a:p>
          <a:p>
            <a:pPr lvl="1"/>
            <a:r>
              <a:rPr lang="en-US" dirty="0"/>
              <a:t>Access up-to-date information</a:t>
            </a:r>
          </a:p>
          <a:p>
            <a:pPr lvl="1"/>
            <a:r>
              <a:rPr lang="en-US" dirty="0"/>
              <a:t>Run computations</a:t>
            </a:r>
          </a:p>
          <a:p>
            <a:pPr lvl="1"/>
            <a:r>
              <a:rPr lang="en-US" dirty="0"/>
              <a:t>Use third-party services</a:t>
            </a:r>
          </a:p>
        </p:txBody>
      </p:sp>
      <p:pic>
        <p:nvPicPr>
          <p:cNvPr id="5" name="Graphic 4" descr="User with solid fill">
            <a:extLst>
              <a:ext uri="{FF2B5EF4-FFF2-40B4-BE49-F238E27FC236}">
                <a16:creationId xmlns:a16="http://schemas.microsoft.com/office/drawing/2014/main" id="{81D4C7A2-1AAC-CF67-400F-9575462BA7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5925" y="4419600"/>
            <a:ext cx="914400" cy="914400"/>
          </a:xfrm>
          <a:prstGeom prst="rect">
            <a:avLst/>
          </a:prstGeom>
        </p:spPr>
      </p:pic>
      <p:pic>
        <p:nvPicPr>
          <p:cNvPr id="6" name="Picture 5" descr="A black logo with a black background&#10;&#10;Description automatically generated">
            <a:extLst>
              <a:ext uri="{FF2B5EF4-FFF2-40B4-BE49-F238E27FC236}">
                <a16:creationId xmlns:a16="http://schemas.microsoft.com/office/drawing/2014/main" id="{ABB85FFD-3831-0F91-9534-43D75ED9B5BB}"/>
              </a:ext>
            </a:extLst>
          </p:cNvPr>
          <p:cNvPicPr>
            <a:picLocks noChangeAspect="1"/>
          </p:cNvPicPr>
          <p:nvPr/>
        </p:nvPicPr>
        <p:blipFill>
          <a:blip r:embed="rId4">
            <a:lum bright="70000" contrast="-70000"/>
            <a:extLst>
              <a:ext uri="{837473B0-CC2E-450A-ABE3-18F120FF3D39}">
                <a1611:picAttrSrcUrl xmlns:a1611="http://schemas.microsoft.com/office/drawing/2016/11/main" r:id="rId5"/>
              </a:ext>
            </a:extLst>
          </a:blip>
          <a:stretch>
            <a:fillRect/>
          </a:stretch>
        </p:blipFill>
        <p:spPr>
          <a:xfrm>
            <a:off x="5282954" y="4473797"/>
            <a:ext cx="901959" cy="914400"/>
          </a:xfrm>
          <a:prstGeom prst="rect">
            <a:avLst/>
          </a:prstGeom>
          <a:noFill/>
          <a:ln>
            <a:noFill/>
          </a:ln>
        </p:spPr>
      </p:pic>
      <p:sp>
        <p:nvSpPr>
          <p:cNvPr id="7" name="Rectangle 6">
            <a:extLst>
              <a:ext uri="{FF2B5EF4-FFF2-40B4-BE49-F238E27FC236}">
                <a16:creationId xmlns:a16="http://schemas.microsoft.com/office/drawing/2014/main" id="{E397E799-215B-3B31-DC13-73F653E95F34}"/>
              </a:ext>
            </a:extLst>
          </p:cNvPr>
          <p:cNvSpPr/>
          <p:nvPr/>
        </p:nvSpPr>
        <p:spPr>
          <a:xfrm>
            <a:off x="9178813" y="4298156"/>
            <a:ext cx="1437671" cy="11572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Service</a:t>
            </a:r>
          </a:p>
        </p:txBody>
      </p:sp>
      <p:cxnSp>
        <p:nvCxnSpPr>
          <p:cNvPr id="9" name="Straight Arrow Connector 8">
            <a:extLst>
              <a:ext uri="{FF2B5EF4-FFF2-40B4-BE49-F238E27FC236}">
                <a16:creationId xmlns:a16="http://schemas.microsoft.com/office/drawing/2014/main" id="{2841D05F-7CFC-6E42-53E6-6D947DB01734}"/>
              </a:ext>
            </a:extLst>
          </p:cNvPr>
          <p:cNvCxnSpPr/>
          <p:nvPr/>
        </p:nvCxnSpPr>
        <p:spPr>
          <a:xfrm>
            <a:off x="2940676" y="4653566"/>
            <a:ext cx="173435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FD2CF6-3B4D-8B33-1367-B23F39B923DB}"/>
              </a:ext>
            </a:extLst>
          </p:cNvPr>
          <p:cNvCxnSpPr/>
          <p:nvPr/>
        </p:nvCxnSpPr>
        <p:spPr>
          <a:xfrm>
            <a:off x="6836533" y="4653566"/>
            <a:ext cx="173435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D1A7025-DD73-1E3B-E989-735FB96ED641}"/>
              </a:ext>
            </a:extLst>
          </p:cNvPr>
          <p:cNvCxnSpPr>
            <a:cxnSpLocks/>
          </p:cNvCxnSpPr>
          <p:nvPr/>
        </p:nvCxnSpPr>
        <p:spPr>
          <a:xfrm flipH="1">
            <a:off x="2940676" y="5076423"/>
            <a:ext cx="173435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6986057-ECF1-4E53-63E9-62B9FB680C9C}"/>
              </a:ext>
            </a:extLst>
          </p:cNvPr>
          <p:cNvCxnSpPr>
            <a:cxnSpLocks/>
          </p:cNvCxnSpPr>
          <p:nvPr/>
        </p:nvCxnSpPr>
        <p:spPr>
          <a:xfrm flipH="1">
            <a:off x="6836534" y="5076423"/>
            <a:ext cx="173435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114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AEB2-B6A1-DEF1-8635-9957C1DBC328}"/>
              </a:ext>
            </a:extLst>
          </p:cNvPr>
          <p:cNvSpPr>
            <a:spLocks noGrp="1"/>
          </p:cNvSpPr>
          <p:nvPr>
            <p:ph type="title"/>
          </p:nvPr>
        </p:nvSpPr>
        <p:spPr/>
        <p:txBody>
          <a:bodyPr/>
          <a:lstStyle/>
          <a:p>
            <a:r>
              <a:rPr lang="en-US" dirty="0"/>
              <a:t>Core components of ChatGPT Plugins</a:t>
            </a:r>
          </a:p>
        </p:txBody>
      </p:sp>
      <p:sp>
        <p:nvSpPr>
          <p:cNvPr id="4" name="Content Placeholder 3">
            <a:extLst>
              <a:ext uri="{FF2B5EF4-FFF2-40B4-BE49-F238E27FC236}">
                <a16:creationId xmlns:a16="http://schemas.microsoft.com/office/drawing/2014/main" id="{C2B8082F-23AC-3EE1-9913-3050B3345E21}"/>
              </a:ext>
            </a:extLst>
          </p:cNvPr>
          <p:cNvSpPr>
            <a:spLocks noGrp="1"/>
          </p:cNvSpPr>
          <p:nvPr>
            <p:ph sz="half" idx="1"/>
          </p:nvPr>
        </p:nvSpPr>
        <p:spPr>
          <a:xfrm>
            <a:off x="834273" y="1825625"/>
            <a:ext cx="3413289" cy="4351338"/>
          </a:xfrm>
        </p:spPr>
        <p:txBody>
          <a:bodyPr/>
          <a:lstStyle/>
          <a:p>
            <a:pPr marL="0" indent="0" algn="ctr">
              <a:buNone/>
            </a:pPr>
            <a:r>
              <a:rPr lang="en-US" dirty="0"/>
              <a:t>Web Service</a:t>
            </a:r>
          </a:p>
          <a:p>
            <a:pPr marL="0" indent="0" algn="ctr">
              <a:buNone/>
            </a:pPr>
            <a:endParaRPr lang="en-US" dirty="0"/>
          </a:p>
          <a:p>
            <a:pPr marL="0" indent="0" algn="ctr">
              <a:buNone/>
            </a:pPr>
            <a:endParaRPr lang="en-US" dirty="0"/>
          </a:p>
        </p:txBody>
      </p:sp>
      <p:sp>
        <p:nvSpPr>
          <p:cNvPr id="5" name="Content Placeholder 4">
            <a:extLst>
              <a:ext uri="{FF2B5EF4-FFF2-40B4-BE49-F238E27FC236}">
                <a16:creationId xmlns:a16="http://schemas.microsoft.com/office/drawing/2014/main" id="{847963E0-91C5-5BF5-0F07-8B9E6EB698A3}"/>
              </a:ext>
            </a:extLst>
          </p:cNvPr>
          <p:cNvSpPr>
            <a:spLocks noGrp="1"/>
          </p:cNvSpPr>
          <p:nvPr>
            <p:ph sz="half" idx="2"/>
          </p:nvPr>
        </p:nvSpPr>
        <p:spPr/>
        <p:txBody>
          <a:bodyPr/>
          <a:lstStyle/>
          <a:p>
            <a:pPr marL="0" indent="0" algn="ctr">
              <a:buNone/>
            </a:pPr>
            <a:r>
              <a:rPr lang="en-US" dirty="0" err="1"/>
              <a:t>OpenAPI</a:t>
            </a:r>
            <a:r>
              <a:rPr lang="en-US" dirty="0"/>
              <a:t> specification</a:t>
            </a:r>
          </a:p>
        </p:txBody>
      </p:sp>
      <p:sp>
        <p:nvSpPr>
          <p:cNvPr id="6" name="Content Placeholder 5">
            <a:extLst>
              <a:ext uri="{FF2B5EF4-FFF2-40B4-BE49-F238E27FC236}">
                <a16:creationId xmlns:a16="http://schemas.microsoft.com/office/drawing/2014/main" id="{17414509-8EA4-59AA-A109-E6CB2A74C35E}"/>
              </a:ext>
            </a:extLst>
          </p:cNvPr>
          <p:cNvSpPr>
            <a:spLocks noGrp="1"/>
          </p:cNvSpPr>
          <p:nvPr>
            <p:ph sz="half" idx="10"/>
          </p:nvPr>
        </p:nvSpPr>
        <p:spPr/>
        <p:txBody>
          <a:bodyPr/>
          <a:lstStyle/>
          <a:p>
            <a:pPr marL="0" indent="0" algn="ctr">
              <a:buNone/>
            </a:pPr>
            <a:r>
              <a:rPr lang="en-US" dirty="0"/>
              <a:t>Manifest</a:t>
            </a:r>
          </a:p>
        </p:txBody>
      </p:sp>
      <p:pic>
        <p:nvPicPr>
          <p:cNvPr id="8" name="Picture 7">
            <a:extLst>
              <a:ext uri="{FF2B5EF4-FFF2-40B4-BE49-F238E27FC236}">
                <a16:creationId xmlns:a16="http://schemas.microsoft.com/office/drawing/2014/main" id="{E1E6C64A-8338-11EB-46AC-474899F7C84D}"/>
              </a:ext>
            </a:extLst>
          </p:cNvPr>
          <p:cNvPicPr>
            <a:picLocks noChangeAspect="1"/>
          </p:cNvPicPr>
          <p:nvPr/>
        </p:nvPicPr>
        <p:blipFill rotWithShape="1">
          <a:blip r:embed="rId2"/>
          <a:srcRect b="7268"/>
          <a:stretch/>
        </p:blipFill>
        <p:spPr>
          <a:xfrm>
            <a:off x="752027" y="3284493"/>
            <a:ext cx="3210838" cy="1433601"/>
          </a:xfrm>
          <a:prstGeom prst="rect">
            <a:avLst/>
          </a:prstGeom>
        </p:spPr>
      </p:pic>
      <p:pic>
        <p:nvPicPr>
          <p:cNvPr id="10" name="Picture 9">
            <a:extLst>
              <a:ext uri="{FF2B5EF4-FFF2-40B4-BE49-F238E27FC236}">
                <a16:creationId xmlns:a16="http://schemas.microsoft.com/office/drawing/2014/main" id="{A949ECAB-2B03-7D25-78C0-C763C47D0A8E}"/>
              </a:ext>
            </a:extLst>
          </p:cNvPr>
          <p:cNvPicPr>
            <a:picLocks noChangeAspect="1"/>
          </p:cNvPicPr>
          <p:nvPr/>
        </p:nvPicPr>
        <p:blipFill>
          <a:blip r:embed="rId3"/>
          <a:stretch>
            <a:fillRect/>
          </a:stretch>
        </p:blipFill>
        <p:spPr>
          <a:xfrm>
            <a:off x="4979358" y="2549690"/>
            <a:ext cx="2254491" cy="3627273"/>
          </a:xfrm>
          <a:prstGeom prst="rect">
            <a:avLst/>
          </a:prstGeom>
        </p:spPr>
      </p:pic>
      <p:pic>
        <p:nvPicPr>
          <p:cNvPr id="12" name="Picture 11">
            <a:extLst>
              <a:ext uri="{FF2B5EF4-FFF2-40B4-BE49-F238E27FC236}">
                <a16:creationId xmlns:a16="http://schemas.microsoft.com/office/drawing/2014/main" id="{2FEE2180-0063-DD76-0370-1CDB15942F55}"/>
              </a:ext>
            </a:extLst>
          </p:cNvPr>
          <p:cNvPicPr>
            <a:picLocks noChangeAspect="1"/>
          </p:cNvPicPr>
          <p:nvPr/>
        </p:nvPicPr>
        <p:blipFill>
          <a:blip r:embed="rId4"/>
          <a:stretch>
            <a:fillRect/>
          </a:stretch>
        </p:blipFill>
        <p:spPr>
          <a:xfrm>
            <a:off x="8442188" y="2830612"/>
            <a:ext cx="2876240" cy="2341362"/>
          </a:xfrm>
          <a:prstGeom prst="rect">
            <a:avLst/>
          </a:prstGeom>
        </p:spPr>
      </p:pic>
    </p:spTree>
    <p:extLst>
      <p:ext uri="{BB962C8B-B14F-4D97-AF65-F5344CB8AC3E}">
        <p14:creationId xmlns:p14="http://schemas.microsoft.com/office/powerpoint/2010/main" val="1556860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17204-E9AB-6CDC-1001-4E248C3F5C8D}"/>
              </a:ext>
            </a:extLst>
          </p:cNvPr>
          <p:cNvSpPr>
            <a:spLocks noGrp="1"/>
          </p:cNvSpPr>
          <p:nvPr>
            <p:ph type="ctrTitle"/>
          </p:nvPr>
        </p:nvSpPr>
        <p:spPr/>
        <p:txBody>
          <a:bodyPr>
            <a:normAutofit fontScale="90000"/>
          </a:bodyPr>
          <a:lstStyle/>
          <a:p>
            <a:r>
              <a:rPr lang="en-US" dirty="0"/>
              <a:t>Samples: aka.ms/dotnet-ai-beginner</a:t>
            </a:r>
          </a:p>
        </p:txBody>
      </p:sp>
      <p:sp>
        <p:nvSpPr>
          <p:cNvPr id="5" name="Subtitle 4">
            <a:extLst>
              <a:ext uri="{FF2B5EF4-FFF2-40B4-BE49-F238E27FC236}">
                <a16:creationId xmlns:a16="http://schemas.microsoft.com/office/drawing/2014/main" id="{FDE3B406-76FB-9592-7D33-A8A6B98CC3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3013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learned?</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are ChatGPT Plugins?</a:t>
            </a:r>
          </a:p>
          <a:p>
            <a:r>
              <a:rPr lang="en-US" dirty="0"/>
              <a:t>Core components of a ChatGPT Plugin</a:t>
            </a:r>
          </a:p>
          <a:p>
            <a:r>
              <a:rPr lang="en-US" dirty="0"/>
              <a:t>Building and testing ChatGPT Plugins with .NET</a:t>
            </a:r>
          </a:p>
          <a:p>
            <a:endParaRPr lang="en-US" dirty="0"/>
          </a:p>
        </p:txBody>
      </p:sp>
    </p:spTree>
    <p:extLst>
      <p:ext uri="{BB962C8B-B14F-4D97-AF65-F5344CB8AC3E}">
        <p14:creationId xmlns:p14="http://schemas.microsoft.com/office/powerpoint/2010/main" val="2088467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711E-71C9-DDDF-AD6E-EF0FFC25128F}"/>
              </a:ext>
            </a:extLst>
          </p:cNvPr>
          <p:cNvSpPr>
            <a:spLocks noGrp="1"/>
          </p:cNvSpPr>
          <p:nvPr>
            <p:ph type="ctrTitle"/>
          </p:nvPr>
        </p:nvSpPr>
        <p:spPr/>
        <p:txBody>
          <a:bodyPr/>
          <a:lstStyle/>
          <a:p>
            <a:r>
              <a:rPr lang="en-US" dirty="0"/>
              <a:t>Introduction to Azure AI Services</a:t>
            </a:r>
          </a:p>
        </p:txBody>
      </p:sp>
      <p:sp>
        <p:nvSpPr>
          <p:cNvPr id="3" name="Subtitle 2">
            <a:extLst>
              <a:ext uri="{FF2B5EF4-FFF2-40B4-BE49-F238E27FC236}">
                <a16:creationId xmlns:a16="http://schemas.microsoft.com/office/drawing/2014/main" id="{636A5B07-1E93-1B00-543A-1F691441C99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90754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will you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are Azure AI Services?</a:t>
            </a:r>
          </a:p>
          <a:p>
            <a:r>
              <a:rPr lang="en-US" dirty="0"/>
              <a:t>What can you do with Azure AI Services</a:t>
            </a:r>
          </a:p>
          <a:p>
            <a:r>
              <a:rPr lang="en-US" dirty="0"/>
              <a:t>Use AI Services in your .NET applications</a:t>
            </a:r>
          </a:p>
          <a:p>
            <a:endParaRPr lang="en-US" dirty="0"/>
          </a:p>
        </p:txBody>
      </p:sp>
    </p:spTree>
    <p:extLst>
      <p:ext uri="{BB962C8B-B14F-4D97-AF65-F5344CB8AC3E}">
        <p14:creationId xmlns:p14="http://schemas.microsoft.com/office/powerpoint/2010/main" val="1530215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17204-E9AB-6CDC-1001-4E248C3F5C8D}"/>
              </a:ext>
            </a:extLst>
          </p:cNvPr>
          <p:cNvSpPr>
            <a:spLocks noGrp="1"/>
          </p:cNvSpPr>
          <p:nvPr>
            <p:ph type="ctrTitle"/>
          </p:nvPr>
        </p:nvSpPr>
        <p:spPr/>
        <p:txBody>
          <a:bodyPr>
            <a:normAutofit fontScale="90000"/>
          </a:bodyPr>
          <a:lstStyle/>
          <a:p>
            <a:r>
              <a:rPr lang="en-US" dirty="0"/>
              <a:t>Samples: aka.ms/dotnet-ai-beginner</a:t>
            </a:r>
          </a:p>
        </p:txBody>
      </p:sp>
      <p:sp>
        <p:nvSpPr>
          <p:cNvPr id="5" name="Subtitle 4">
            <a:extLst>
              <a:ext uri="{FF2B5EF4-FFF2-40B4-BE49-F238E27FC236}">
                <a16:creationId xmlns:a16="http://schemas.microsoft.com/office/drawing/2014/main" id="{FDE3B406-76FB-9592-7D33-A8A6B98CC3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85417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14DC-9842-B30C-3B8C-6D909C886DEE}"/>
              </a:ext>
            </a:extLst>
          </p:cNvPr>
          <p:cNvSpPr>
            <a:spLocks noGrp="1"/>
          </p:cNvSpPr>
          <p:nvPr>
            <p:ph type="title"/>
          </p:nvPr>
        </p:nvSpPr>
        <p:spPr/>
        <p:txBody>
          <a:bodyPr/>
          <a:lstStyle/>
          <a:p>
            <a:r>
              <a:rPr lang="en-US" dirty="0"/>
              <a:t>What are Azure AI Services?</a:t>
            </a:r>
          </a:p>
        </p:txBody>
      </p:sp>
      <p:sp>
        <p:nvSpPr>
          <p:cNvPr id="3" name="Content Placeholder 2">
            <a:extLst>
              <a:ext uri="{FF2B5EF4-FFF2-40B4-BE49-F238E27FC236}">
                <a16:creationId xmlns:a16="http://schemas.microsoft.com/office/drawing/2014/main" id="{424C81E3-4042-452A-0F48-369385DCE5EB}"/>
              </a:ext>
            </a:extLst>
          </p:cNvPr>
          <p:cNvSpPr>
            <a:spLocks noGrp="1"/>
          </p:cNvSpPr>
          <p:nvPr>
            <p:ph idx="1"/>
          </p:nvPr>
        </p:nvSpPr>
        <p:spPr/>
        <p:txBody>
          <a:bodyPr/>
          <a:lstStyle/>
          <a:p>
            <a:r>
              <a:rPr lang="en-US" dirty="0"/>
              <a:t>Suite of out-of-the-box and customizable</a:t>
            </a:r>
          </a:p>
          <a:p>
            <a:pPr lvl="1"/>
            <a:r>
              <a:rPr lang="en-US" dirty="0"/>
              <a:t>AI tools</a:t>
            </a:r>
          </a:p>
          <a:p>
            <a:pPr lvl="1"/>
            <a:r>
              <a:rPr lang="en-US" dirty="0"/>
              <a:t>APIs</a:t>
            </a:r>
          </a:p>
          <a:p>
            <a:pPr lvl="1"/>
            <a:r>
              <a:rPr lang="en-US" dirty="0"/>
              <a:t>Models</a:t>
            </a:r>
          </a:p>
        </p:txBody>
      </p:sp>
      <p:pic>
        <p:nvPicPr>
          <p:cNvPr id="1026" name="Picture 2" descr="cognitive-services_custom-vision-service_value-prop-2-image">
            <a:extLst>
              <a:ext uri="{FF2B5EF4-FFF2-40B4-BE49-F238E27FC236}">
                <a16:creationId xmlns:a16="http://schemas.microsoft.com/office/drawing/2014/main" id="{D672C80A-9C1E-56ED-43D6-4391329A3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446" y="3111172"/>
            <a:ext cx="5903107" cy="3381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403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DB27-B087-6240-0E94-CE26D494FD55}"/>
              </a:ext>
            </a:extLst>
          </p:cNvPr>
          <p:cNvSpPr>
            <a:spLocks noGrp="1"/>
          </p:cNvSpPr>
          <p:nvPr>
            <p:ph type="title"/>
          </p:nvPr>
        </p:nvSpPr>
        <p:spPr/>
        <p:txBody>
          <a:bodyPr/>
          <a:lstStyle/>
          <a:p>
            <a:r>
              <a:rPr lang="en-US" dirty="0"/>
              <a:t>What can you do with Azure AI Services?</a:t>
            </a:r>
          </a:p>
        </p:txBody>
      </p:sp>
      <p:sp>
        <p:nvSpPr>
          <p:cNvPr id="3" name="Content Placeholder 2">
            <a:extLst>
              <a:ext uri="{FF2B5EF4-FFF2-40B4-BE49-F238E27FC236}">
                <a16:creationId xmlns:a16="http://schemas.microsoft.com/office/drawing/2014/main" id="{BC5377B2-13F7-2EF3-4482-0F8EE2C2C40C}"/>
              </a:ext>
            </a:extLst>
          </p:cNvPr>
          <p:cNvSpPr>
            <a:spLocks noGrp="1"/>
          </p:cNvSpPr>
          <p:nvPr>
            <p:ph idx="1"/>
          </p:nvPr>
        </p:nvSpPr>
        <p:spPr/>
        <p:txBody>
          <a:bodyPr/>
          <a:lstStyle/>
          <a:p>
            <a:r>
              <a:rPr lang="en-US" dirty="0"/>
              <a:t>Language</a:t>
            </a:r>
          </a:p>
          <a:p>
            <a:pPr lvl="1"/>
            <a:r>
              <a:rPr lang="en-US" dirty="0"/>
              <a:t>Classify, summarize, and extract key insights from text</a:t>
            </a:r>
          </a:p>
          <a:p>
            <a:pPr lvl="1"/>
            <a:r>
              <a:rPr lang="en-US" dirty="0"/>
              <a:t>Analyze sentiment</a:t>
            </a:r>
          </a:p>
          <a:p>
            <a:r>
              <a:rPr lang="en-US" dirty="0"/>
              <a:t>Vision</a:t>
            </a:r>
          </a:p>
          <a:p>
            <a:pPr lvl="1"/>
            <a:r>
              <a:rPr lang="en-US" dirty="0"/>
              <a:t>Classify and identify objects in images or videos</a:t>
            </a:r>
          </a:p>
          <a:p>
            <a:pPr lvl="1"/>
            <a:r>
              <a:rPr lang="en-US" dirty="0"/>
              <a:t>Object Character Recognition (OCR)</a:t>
            </a:r>
          </a:p>
          <a:p>
            <a:r>
              <a:rPr lang="en-US" dirty="0"/>
              <a:t>Speech</a:t>
            </a:r>
          </a:p>
          <a:p>
            <a:pPr lvl="1"/>
            <a:r>
              <a:rPr lang="en-US" dirty="0"/>
              <a:t>Speech-to-Text, Text-to-Speech</a:t>
            </a:r>
          </a:p>
          <a:p>
            <a:pPr lvl="1"/>
            <a:r>
              <a:rPr lang="en-US" dirty="0"/>
              <a:t>Recognize speakers</a:t>
            </a:r>
          </a:p>
          <a:p>
            <a:r>
              <a:rPr lang="en-US" dirty="0"/>
              <a:t>Documents</a:t>
            </a:r>
          </a:p>
          <a:p>
            <a:pPr lvl="1"/>
            <a:r>
              <a:rPr lang="en-US" dirty="0"/>
              <a:t>Detects and extracts texts and layouts from documents, like tables, check boxes, and objects</a:t>
            </a:r>
          </a:p>
          <a:p>
            <a:r>
              <a:rPr lang="en-US" dirty="0"/>
              <a:t>Decision Support</a:t>
            </a:r>
          </a:p>
          <a:p>
            <a:pPr lvl="1"/>
            <a:r>
              <a:rPr lang="en-US" dirty="0"/>
              <a:t>Detect spikes in energy utilization</a:t>
            </a:r>
          </a:p>
        </p:txBody>
      </p:sp>
    </p:spTree>
    <p:extLst>
      <p:ext uri="{BB962C8B-B14F-4D97-AF65-F5344CB8AC3E}">
        <p14:creationId xmlns:p14="http://schemas.microsoft.com/office/powerpoint/2010/main" val="4270572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17204-E9AB-6CDC-1001-4E248C3F5C8D}"/>
              </a:ext>
            </a:extLst>
          </p:cNvPr>
          <p:cNvSpPr>
            <a:spLocks noGrp="1"/>
          </p:cNvSpPr>
          <p:nvPr>
            <p:ph type="ctrTitle"/>
          </p:nvPr>
        </p:nvSpPr>
        <p:spPr/>
        <p:txBody>
          <a:bodyPr>
            <a:normAutofit fontScale="90000"/>
          </a:bodyPr>
          <a:lstStyle/>
          <a:p>
            <a:r>
              <a:rPr lang="en-US" dirty="0"/>
              <a:t>Samples: aka.ms/dotnet-ai-beginner</a:t>
            </a:r>
          </a:p>
        </p:txBody>
      </p:sp>
      <p:sp>
        <p:nvSpPr>
          <p:cNvPr id="5" name="Subtitle 4">
            <a:extLst>
              <a:ext uri="{FF2B5EF4-FFF2-40B4-BE49-F238E27FC236}">
                <a16:creationId xmlns:a16="http://schemas.microsoft.com/office/drawing/2014/main" id="{FDE3B406-76FB-9592-7D33-A8A6B98CC3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26636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learned?</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are Azure AI Services?</a:t>
            </a:r>
          </a:p>
          <a:p>
            <a:r>
              <a:rPr lang="en-US" dirty="0"/>
              <a:t>What can you do with Azure AI Services</a:t>
            </a:r>
          </a:p>
          <a:p>
            <a:r>
              <a:rPr lang="en-US" dirty="0"/>
              <a:t>Use AI Services in your .NET applications</a:t>
            </a:r>
          </a:p>
          <a:p>
            <a:endParaRPr lang="en-US" dirty="0"/>
          </a:p>
        </p:txBody>
      </p:sp>
    </p:spTree>
    <p:extLst>
      <p:ext uri="{BB962C8B-B14F-4D97-AF65-F5344CB8AC3E}">
        <p14:creationId xmlns:p14="http://schemas.microsoft.com/office/powerpoint/2010/main" val="3674700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711E-71C9-DDDF-AD6E-EF0FFC25128F}"/>
              </a:ext>
            </a:extLst>
          </p:cNvPr>
          <p:cNvSpPr>
            <a:spLocks noGrp="1"/>
          </p:cNvSpPr>
          <p:nvPr>
            <p:ph type="ctrTitle"/>
          </p:nvPr>
        </p:nvSpPr>
        <p:spPr/>
        <p:txBody>
          <a:bodyPr/>
          <a:lstStyle/>
          <a:p>
            <a:r>
              <a:rPr lang="en-US" dirty="0"/>
              <a:t>Introduction to Azure AI Services</a:t>
            </a:r>
          </a:p>
        </p:txBody>
      </p:sp>
      <p:sp>
        <p:nvSpPr>
          <p:cNvPr id="3" name="Subtitle 2">
            <a:extLst>
              <a:ext uri="{FF2B5EF4-FFF2-40B4-BE49-F238E27FC236}">
                <a16:creationId xmlns:a16="http://schemas.microsoft.com/office/drawing/2014/main" id="{636A5B07-1E93-1B00-543A-1F691441C99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45594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will you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Why train models?</a:t>
            </a:r>
          </a:p>
          <a:p>
            <a:r>
              <a:rPr lang="en-US" dirty="0"/>
              <a:t>Train a custom </a:t>
            </a:r>
            <a:r>
              <a:rPr lang="en-US"/>
              <a:t>model using Azure AI Services</a:t>
            </a:r>
            <a:endParaRPr lang="en-US" dirty="0"/>
          </a:p>
          <a:p>
            <a:endParaRPr lang="en-US" dirty="0"/>
          </a:p>
        </p:txBody>
      </p:sp>
    </p:spTree>
    <p:extLst>
      <p:ext uri="{BB962C8B-B14F-4D97-AF65-F5344CB8AC3E}">
        <p14:creationId xmlns:p14="http://schemas.microsoft.com/office/powerpoint/2010/main" val="2959271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1E9D-1D35-B712-B375-C2A34779FAC6}"/>
              </a:ext>
            </a:extLst>
          </p:cNvPr>
          <p:cNvSpPr>
            <a:spLocks noGrp="1"/>
          </p:cNvSpPr>
          <p:nvPr>
            <p:ph type="title"/>
          </p:nvPr>
        </p:nvSpPr>
        <p:spPr/>
        <p:txBody>
          <a:bodyPr/>
          <a:lstStyle/>
          <a:p>
            <a:r>
              <a:rPr lang="en-US" dirty="0"/>
              <a:t>Why train your own model?</a:t>
            </a:r>
          </a:p>
        </p:txBody>
      </p:sp>
      <p:sp>
        <p:nvSpPr>
          <p:cNvPr id="3" name="Content Placeholder 2">
            <a:extLst>
              <a:ext uri="{FF2B5EF4-FFF2-40B4-BE49-F238E27FC236}">
                <a16:creationId xmlns:a16="http://schemas.microsoft.com/office/drawing/2014/main" id="{78822836-0218-6CA9-CDC8-699D70219607}"/>
              </a:ext>
            </a:extLst>
          </p:cNvPr>
          <p:cNvSpPr>
            <a:spLocks noGrp="1"/>
          </p:cNvSpPr>
          <p:nvPr>
            <p:ph idx="1"/>
          </p:nvPr>
        </p:nvSpPr>
        <p:spPr/>
        <p:txBody>
          <a:bodyPr/>
          <a:lstStyle/>
          <a:p>
            <a:r>
              <a:rPr lang="en-US" dirty="0"/>
              <a:t>Specialized use case / customization</a:t>
            </a:r>
          </a:p>
          <a:p>
            <a:r>
              <a:rPr lang="en-US" dirty="0"/>
              <a:t>More efficient responses</a:t>
            </a:r>
          </a:p>
        </p:txBody>
      </p:sp>
    </p:spTree>
    <p:extLst>
      <p:ext uri="{BB962C8B-B14F-4D97-AF65-F5344CB8AC3E}">
        <p14:creationId xmlns:p14="http://schemas.microsoft.com/office/powerpoint/2010/main" val="3801586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17204-E9AB-6CDC-1001-4E248C3F5C8D}"/>
              </a:ext>
            </a:extLst>
          </p:cNvPr>
          <p:cNvSpPr>
            <a:spLocks noGrp="1"/>
          </p:cNvSpPr>
          <p:nvPr>
            <p:ph type="ctrTitle"/>
          </p:nvPr>
        </p:nvSpPr>
        <p:spPr/>
        <p:txBody>
          <a:bodyPr>
            <a:normAutofit fontScale="90000"/>
          </a:bodyPr>
          <a:lstStyle/>
          <a:p>
            <a:r>
              <a:rPr lang="en-US" dirty="0"/>
              <a:t>Samples: aka.ms/dotnet-ai-beginner</a:t>
            </a:r>
          </a:p>
        </p:txBody>
      </p:sp>
      <p:sp>
        <p:nvSpPr>
          <p:cNvPr id="5" name="Subtitle 4">
            <a:extLst>
              <a:ext uri="{FF2B5EF4-FFF2-40B4-BE49-F238E27FC236}">
                <a16:creationId xmlns:a16="http://schemas.microsoft.com/office/drawing/2014/main" id="{FDE3B406-76FB-9592-7D33-A8A6B98CC3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0574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learned?</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Why train models?</a:t>
            </a:r>
          </a:p>
          <a:p>
            <a:r>
              <a:rPr lang="en-US" dirty="0"/>
              <a:t>Train a custom </a:t>
            </a:r>
            <a:r>
              <a:rPr lang="en-US"/>
              <a:t>model using Azure AI Services</a:t>
            </a:r>
            <a:endParaRPr lang="en-US" dirty="0"/>
          </a:p>
          <a:p>
            <a:endParaRPr lang="en-US" dirty="0"/>
          </a:p>
        </p:txBody>
      </p:sp>
    </p:spTree>
    <p:extLst>
      <p:ext uri="{BB962C8B-B14F-4D97-AF65-F5344CB8AC3E}">
        <p14:creationId xmlns:p14="http://schemas.microsoft.com/office/powerpoint/2010/main" val="37965968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711E-71C9-DDDF-AD6E-EF0FFC25128F}"/>
              </a:ext>
            </a:extLst>
          </p:cNvPr>
          <p:cNvSpPr>
            <a:spLocks noGrp="1"/>
          </p:cNvSpPr>
          <p:nvPr>
            <p:ph type="ctrTitle"/>
          </p:nvPr>
        </p:nvSpPr>
        <p:spPr/>
        <p:txBody>
          <a:bodyPr/>
          <a:lstStyle/>
          <a:p>
            <a:r>
              <a:rPr lang="en-US" dirty="0"/>
              <a:t>Introduction to ML.NET</a:t>
            </a:r>
          </a:p>
        </p:txBody>
      </p:sp>
      <p:sp>
        <p:nvSpPr>
          <p:cNvPr id="3" name="Subtitle 2">
            <a:extLst>
              <a:ext uri="{FF2B5EF4-FFF2-40B4-BE49-F238E27FC236}">
                <a16:creationId xmlns:a16="http://schemas.microsoft.com/office/drawing/2014/main" id="{636A5B07-1E93-1B00-543A-1F691441C99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46026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72D0-B6AF-A953-FCE5-DAB71F810D20}"/>
              </a:ext>
            </a:extLst>
          </p:cNvPr>
          <p:cNvSpPr>
            <a:spLocks noGrp="1"/>
          </p:cNvSpPr>
          <p:nvPr>
            <p:ph type="ctrTitle"/>
          </p:nvPr>
        </p:nvSpPr>
        <p:spPr/>
        <p:txBody>
          <a:bodyPr/>
          <a:lstStyle/>
          <a:p>
            <a:r>
              <a:rPr lang="en-US" dirty="0"/>
              <a:t>Introduction to AI &amp; ML</a:t>
            </a:r>
          </a:p>
        </p:txBody>
      </p:sp>
      <p:sp>
        <p:nvSpPr>
          <p:cNvPr id="3" name="Subtitle 2">
            <a:extLst>
              <a:ext uri="{FF2B5EF4-FFF2-40B4-BE49-F238E27FC236}">
                <a16:creationId xmlns:a16="http://schemas.microsoft.com/office/drawing/2014/main" id="{1479B369-09C0-F4D4-43DF-FFE67F2B33B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03322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will you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is ML.NET?</a:t>
            </a:r>
          </a:p>
          <a:p>
            <a:r>
              <a:rPr lang="en-US" dirty="0"/>
              <a:t>What can you do with ML.NET?</a:t>
            </a:r>
          </a:p>
          <a:p>
            <a:r>
              <a:rPr lang="en-US" dirty="0"/>
              <a:t>ML.NET Ecosystem</a:t>
            </a:r>
          </a:p>
          <a:p>
            <a:endParaRPr lang="en-US" dirty="0"/>
          </a:p>
        </p:txBody>
      </p:sp>
    </p:spTree>
    <p:extLst>
      <p:ext uri="{BB962C8B-B14F-4D97-AF65-F5344CB8AC3E}">
        <p14:creationId xmlns:p14="http://schemas.microsoft.com/office/powerpoint/2010/main" val="19636412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47A4-1090-F88F-8DFA-296FAE2E45E1}"/>
              </a:ext>
            </a:extLst>
          </p:cNvPr>
          <p:cNvSpPr>
            <a:spLocks noGrp="1"/>
          </p:cNvSpPr>
          <p:nvPr>
            <p:ph type="title"/>
          </p:nvPr>
        </p:nvSpPr>
        <p:spPr/>
        <p:txBody>
          <a:bodyPr/>
          <a:lstStyle/>
          <a:p>
            <a:r>
              <a:rPr lang="en-US" dirty="0"/>
              <a:t>What is ML.NET?</a:t>
            </a:r>
          </a:p>
        </p:txBody>
      </p:sp>
      <p:sp>
        <p:nvSpPr>
          <p:cNvPr id="3" name="Content Placeholder 2">
            <a:extLst>
              <a:ext uri="{FF2B5EF4-FFF2-40B4-BE49-F238E27FC236}">
                <a16:creationId xmlns:a16="http://schemas.microsoft.com/office/drawing/2014/main" id="{335DC6D6-A900-D70E-BF14-3BBCA921328E}"/>
              </a:ext>
            </a:extLst>
          </p:cNvPr>
          <p:cNvSpPr>
            <a:spLocks noGrp="1"/>
          </p:cNvSpPr>
          <p:nvPr>
            <p:ph idx="1"/>
          </p:nvPr>
        </p:nvSpPr>
        <p:spPr/>
        <p:txBody>
          <a:bodyPr/>
          <a:lstStyle/>
          <a:p>
            <a:r>
              <a:rPr lang="en-US" dirty="0"/>
              <a:t>ML.NET is an open-source, cross-platform, machine-learning framework for .NET developers</a:t>
            </a:r>
          </a:p>
          <a:p>
            <a:r>
              <a:rPr lang="en-US" dirty="0"/>
              <a:t>Runs anywhere .NET runs</a:t>
            </a:r>
          </a:p>
          <a:p>
            <a:pPr lvl="1"/>
            <a:r>
              <a:rPr lang="en-US" dirty="0"/>
              <a:t>On-Prem / Cloud</a:t>
            </a:r>
          </a:p>
          <a:p>
            <a:pPr lvl="1"/>
            <a:r>
              <a:rPr lang="en-US" dirty="0"/>
              <a:t>Windows, Mac, Linux</a:t>
            </a:r>
          </a:p>
          <a:p>
            <a:pPr lvl="1"/>
            <a:r>
              <a:rPr lang="en-US" dirty="0"/>
              <a:t>X64 / ARM64 architectures</a:t>
            </a:r>
          </a:p>
          <a:p>
            <a:r>
              <a:rPr lang="en-US" dirty="0"/>
              <a:t>Reuse existing knowledge, libraries, and tools you’re already using in .NET to integrate AI into your applications</a:t>
            </a:r>
          </a:p>
        </p:txBody>
      </p:sp>
    </p:spTree>
    <p:extLst>
      <p:ext uri="{BB962C8B-B14F-4D97-AF65-F5344CB8AC3E}">
        <p14:creationId xmlns:p14="http://schemas.microsoft.com/office/powerpoint/2010/main" val="2099980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74BB-1FF0-6859-7C1A-E562542F17C0}"/>
              </a:ext>
            </a:extLst>
          </p:cNvPr>
          <p:cNvSpPr>
            <a:spLocks noGrp="1"/>
          </p:cNvSpPr>
          <p:nvPr>
            <p:ph type="title"/>
          </p:nvPr>
        </p:nvSpPr>
        <p:spPr/>
        <p:txBody>
          <a:bodyPr/>
          <a:lstStyle/>
          <a:p>
            <a:r>
              <a:rPr lang="en-US" dirty="0"/>
              <a:t>What can you do with ML.NET?</a:t>
            </a:r>
          </a:p>
        </p:txBody>
      </p:sp>
      <p:sp>
        <p:nvSpPr>
          <p:cNvPr id="3" name="Content Placeholder 2">
            <a:extLst>
              <a:ext uri="{FF2B5EF4-FFF2-40B4-BE49-F238E27FC236}">
                <a16:creationId xmlns:a16="http://schemas.microsoft.com/office/drawing/2014/main" id="{C1D9AED0-DAEF-913F-361F-E6F078B9BCB6}"/>
              </a:ext>
            </a:extLst>
          </p:cNvPr>
          <p:cNvSpPr>
            <a:spLocks noGrp="1"/>
          </p:cNvSpPr>
          <p:nvPr>
            <p:ph idx="1"/>
          </p:nvPr>
        </p:nvSpPr>
        <p:spPr/>
        <p:txBody>
          <a:bodyPr>
            <a:normAutofit lnSpcReduction="10000"/>
          </a:bodyPr>
          <a:lstStyle/>
          <a:p>
            <a:r>
              <a:rPr lang="en-US" dirty="0"/>
              <a:t>Consume pre-trained </a:t>
            </a:r>
            <a:r>
              <a:rPr lang="en-US" dirty="0" err="1"/>
              <a:t>moels</a:t>
            </a:r>
            <a:endParaRPr lang="en-US" dirty="0"/>
          </a:p>
          <a:p>
            <a:pPr lvl="1"/>
            <a:r>
              <a:rPr lang="en-US" dirty="0"/>
              <a:t>TensorFlow</a:t>
            </a:r>
          </a:p>
          <a:p>
            <a:pPr lvl="1"/>
            <a:r>
              <a:rPr lang="en-US" dirty="0"/>
              <a:t>Open Neural Network Exchange (ONNX)</a:t>
            </a:r>
          </a:p>
          <a:p>
            <a:r>
              <a:rPr lang="en-US" dirty="0"/>
              <a:t>Train custom models</a:t>
            </a:r>
          </a:p>
          <a:p>
            <a:pPr lvl="1"/>
            <a:r>
              <a:rPr lang="en-US" dirty="0"/>
              <a:t>Classification</a:t>
            </a:r>
          </a:p>
          <a:p>
            <a:pPr lvl="2"/>
            <a:r>
              <a:rPr lang="en-US" dirty="0"/>
              <a:t>Analyze sentiment</a:t>
            </a:r>
          </a:p>
          <a:p>
            <a:pPr lvl="2"/>
            <a:r>
              <a:rPr lang="en-US" dirty="0"/>
              <a:t>Fraud detection</a:t>
            </a:r>
          </a:p>
          <a:p>
            <a:pPr lvl="2"/>
            <a:r>
              <a:rPr lang="en-US" dirty="0"/>
              <a:t>Categorize text</a:t>
            </a:r>
          </a:p>
          <a:p>
            <a:pPr lvl="1"/>
            <a:r>
              <a:rPr lang="en-US" dirty="0"/>
              <a:t>Vision</a:t>
            </a:r>
          </a:p>
          <a:p>
            <a:pPr lvl="2"/>
            <a:r>
              <a:rPr lang="en-US" dirty="0"/>
              <a:t>Classify and detect objects in images</a:t>
            </a:r>
          </a:p>
          <a:p>
            <a:pPr lvl="1"/>
            <a:r>
              <a:rPr lang="en-US" dirty="0"/>
              <a:t>Decision</a:t>
            </a:r>
          </a:p>
          <a:p>
            <a:pPr lvl="2"/>
            <a:r>
              <a:rPr lang="en-US" dirty="0"/>
              <a:t>Detect anomalies (spike in energy demand)</a:t>
            </a:r>
          </a:p>
          <a:p>
            <a:pPr lvl="1"/>
            <a:r>
              <a:rPr lang="en-US" dirty="0"/>
              <a:t>Analytics &amp; Insights</a:t>
            </a:r>
          </a:p>
          <a:p>
            <a:pPr lvl="2"/>
            <a:r>
              <a:rPr lang="en-US" dirty="0"/>
              <a:t>Forecast sales</a:t>
            </a:r>
          </a:p>
          <a:p>
            <a:pPr lvl="2"/>
            <a:r>
              <a:rPr lang="en-US" dirty="0"/>
              <a:t>Customer segmentation</a:t>
            </a:r>
          </a:p>
          <a:p>
            <a:pPr lvl="2"/>
            <a:r>
              <a:rPr lang="en-US" dirty="0"/>
              <a:t>Price prediction</a:t>
            </a:r>
          </a:p>
        </p:txBody>
      </p:sp>
    </p:spTree>
    <p:extLst>
      <p:ext uri="{BB962C8B-B14F-4D97-AF65-F5344CB8AC3E}">
        <p14:creationId xmlns:p14="http://schemas.microsoft.com/office/powerpoint/2010/main" val="1917196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6682-C27D-8936-DF7D-EE7ED98DA3C9}"/>
              </a:ext>
            </a:extLst>
          </p:cNvPr>
          <p:cNvSpPr>
            <a:spLocks noGrp="1"/>
          </p:cNvSpPr>
          <p:nvPr>
            <p:ph type="title"/>
          </p:nvPr>
        </p:nvSpPr>
        <p:spPr/>
        <p:txBody>
          <a:bodyPr/>
          <a:lstStyle/>
          <a:p>
            <a:r>
              <a:rPr lang="en-US" dirty="0"/>
              <a:t>ML.NET Ecosystem</a:t>
            </a:r>
          </a:p>
        </p:txBody>
      </p:sp>
      <p:graphicFrame>
        <p:nvGraphicFramePr>
          <p:cNvPr id="4" name="Content Placeholder 3">
            <a:extLst>
              <a:ext uri="{FF2B5EF4-FFF2-40B4-BE49-F238E27FC236}">
                <a16:creationId xmlns:a16="http://schemas.microsoft.com/office/drawing/2014/main" id="{EFF0F941-5112-4BC1-8F4F-5507AFF58F54}"/>
              </a:ext>
            </a:extLst>
          </p:cNvPr>
          <p:cNvGraphicFramePr>
            <a:graphicFrameLocks noGrp="1"/>
          </p:cNvGraphicFramePr>
          <p:nvPr>
            <p:ph idx="1"/>
            <p:extLst>
              <p:ext uri="{D42A27DB-BD31-4B8C-83A1-F6EECF244321}">
                <p14:modId xmlns:p14="http://schemas.microsoft.com/office/powerpoint/2010/main" val="29556244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purple ribbon with a black background&#10;&#10;Description automatically generated">
            <a:extLst>
              <a:ext uri="{FF2B5EF4-FFF2-40B4-BE49-F238E27FC236}">
                <a16:creationId xmlns:a16="http://schemas.microsoft.com/office/drawing/2014/main" id="{2AFE193C-F4A1-516B-8F4A-A41AE84DA0F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988560" y="1962150"/>
            <a:ext cx="1107440" cy="692150"/>
          </a:xfrm>
          <a:prstGeom prst="rect">
            <a:avLst/>
          </a:prstGeom>
        </p:spPr>
      </p:pic>
      <p:pic>
        <p:nvPicPr>
          <p:cNvPr id="9" name="Graphic 8" descr="Cmd Terminal with solid fill">
            <a:extLst>
              <a:ext uri="{FF2B5EF4-FFF2-40B4-BE49-F238E27FC236}">
                <a16:creationId xmlns:a16="http://schemas.microsoft.com/office/drawing/2014/main" id="{A77379F6-CF8F-663E-5847-74F7DE0226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46360" y="1851025"/>
            <a:ext cx="914400" cy="914400"/>
          </a:xfrm>
          <a:prstGeom prst="rect">
            <a:avLst/>
          </a:prstGeom>
        </p:spPr>
      </p:pic>
      <p:pic>
        <p:nvPicPr>
          <p:cNvPr id="11" name="Picture 10" descr="A logo with a yellow and grey logo&#10;&#10;Description automatically generated">
            <a:extLst>
              <a:ext uri="{FF2B5EF4-FFF2-40B4-BE49-F238E27FC236}">
                <a16:creationId xmlns:a16="http://schemas.microsoft.com/office/drawing/2014/main" id="{D42C53A9-877C-6796-0AB9-62C3F52C99C3}"/>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9755378" y="3150394"/>
            <a:ext cx="1405382" cy="557212"/>
          </a:xfrm>
          <a:prstGeom prst="rect">
            <a:avLst/>
          </a:prstGeom>
        </p:spPr>
      </p:pic>
      <p:pic>
        <p:nvPicPr>
          <p:cNvPr id="14" name="Graphic 13">
            <a:extLst>
              <a:ext uri="{FF2B5EF4-FFF2-40B4-BE49-F238E27FC236}">
                <a16:creationId xmlns:a16="http://schemas.microsoft.com/office/drawing/2014/main" id="{2E7A1B6A-DF47-0863-867E-7F6F0B0D2D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77871" y="5410067"/>
            <a:ext cx="1290638" cy="509720"/>
          </a:xfrm>
          <a:prstGeom prst="rect">
            <a:avLst/>
          </a:prstGeom>
        </p:spPr>
      </p:pic>
      <p:pic>
        <p:nvPicPr>
          <p:cNvPr id="1028" name="Picture 4" descr="logo">
            <a:extLst>
              <a:ext uri="{FF2B5EF4-FFF2-40B4-BE49-F238E27FC236}">
                <a16:creationId xmlns:a16="http://schemas.microsoft.com/office/drawing/2014/main" id="{CC389301-D76D-B67D-F2CA-450E721A633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4893" y="5410067"/>
            <a:ext cx="1764507" cy="4429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urple square with white text&#10;&#10;Description automatically generated">
            <a:extLst>
              <a:ext uri="{FF2B5EF4-FFF2-40B4-BE49-F238E27FC236}">
                <a16:creationId xmlns:a16="http://schemas.microsoft.com/office/drawing/2014/main" id="{EB619975-BF03-AF75-DD52-9B95DA32DE28}"/>
              </a:ext>
            </a:extLst>
          </p:cNvPr>
          <p:cNvPicPr>
            <a:picLocks noChangeAspect="1"/>
          </p:cNvPicPr>
          <p:nvPr/>
        </p:nvPicPr>
        <p:blipFill rotWithShape="1">
          <a:blip r:embed="rId16">
            <a:extLst>
              <a:ext uri="{837473B0-CC2E-450A-ABE3-18F120FF3D39}">
                <a1611:picAttrSrcUrl xmlns:a1611="http://schemas.microsoft.com/office/drawing/2016/11/main" r:id="rId17"/>
              </a:ext>
            </a:extLst>
          </a:blip>
          <a:srcRect l="16852" t="24652" r="16482" b="24863"/>
          <a:stretch/>
        </p:blipFill>
        <p:spPr>
          <a:xfrm>
            <a:off x="3257550" y="5303003"/>
            <a:ext cx="650789" cy="657091"/>
          </a:xfrm>
          <a:prstGeom prst="rect">
            <a:avLst/>
          </a:prstGeom>
        </p:spPr>
      </p:pic>
      <p:sp>
        <p:nvSpPr>
          <p:cNvPr id="17" name="TextBox 16">
            <a:extLst>
              <a:ext uri="{FF2B5EF4-FFF2-40B4-BE49-F238E27FC236}">
                <a16:creationId xmlns:a16="http://schemas.microsoft.com/office/drawing/2014/main" id="{F6AC48DE-A068-85D1-2A52-100F14AD5DDB}"/>
              </a:ext>
            </a:extLst>
          </p:cNvPr>
          <p:cNvSpPr txBox="1"/>
          <p:nvPr/>
        </p:nvSpPr>
        <p:spPr>
          <a:xfrm>
            <a:off x="4154645" y="5490776"/>
            <a:ext cx="1251496" cy="369332"/>
          </a:xfrm>
          <a:prstGeom prst="rect">
            <a:avLst/>
          </a:prstGeom>
          <a:noFill/>
        </p:spPr>
        <p:txBody>
          <a:bodyPr wrap="none" rtlCol="0">
            <a:spAutoFit/>
          </a:bodyPr>
          <a:lstStyle/>
          <a:p>
            <a:r>
              <a:rPr lang="en-US" b="1" dirty="0" err="1"/>
              <a:t>TorchSharp</a:t>
            </a:r>
            <a:endParaRPr lang="en-US" b="1" dirty="0"/>
          </a:p>
        </p:txBody>
      </p:sp>
      <p:pic>
        <p:nvPicPr>
          <p:cNvPr id="1030" name="Picture 6">
            <a:extLst>
              <a:ext uri="{FF2B5EF4-FFF2-40B4-BE49-F238E27FC236}">
                <a16:creationId xmlns:a16="http://schemas.microsoft.com/office/drawing/2014/main" id="{898DE8D8-2B72-B368-F421-CA3B261AD57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67514" y="5056317"/>
            <a:ext cx="2201047"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5CC11644-14A5-7EC2-10E4-5E5BF6F345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35713" y="5463020"/>
            <a:ext cx="1876062" cy="424844"/>
          </a:xfrm>
          <a:prstGeom prst="rect">
            <a:avLst/>
          </a:prstGeom>
        </p:spPr>
      </p:pic>
    </p:spTree>
    <p:extLst>
      <p:ext uri="{BB962C8B-B14F-4D97-AF65-F5344CB8AC3E}">
        <p14:creationId xmlns:p14="http://schemas.microsoft.com/office/powerpoint/2010/main" val="3375642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learned?</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is ML.NET?</a:t>
            </a:r>
          </a:p>
          <a:p>
            <a:r>
              <a:rPr lang="en-US" dirty="0"/>
              <a:t>What can you do with ML.NET?</a:t>
            </a:r>
          </a:p>
          <a:p>
            <a:r>
              <a:rPr lang="en-US" dirty="0"/>
              <a:t>ML.NET Ecosystem</a:t>
            </a:r>
          </a:p>
          <a:p>
            <a:endParaRPr lang="en-US" dirty="0"/>
          </a:p>
        </p:txBody>
      </p:sp>
    </p:spTree>
    <p:extLst>
      <p:ext uri="{BB962C8B-B14F-4D97-AF65-F5344CB8AC3E}">
        <p14:creationId xmlns:p14="http://schemas.microsoft.com/office/powerpoint/2010/main" val="3665879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711E-71C9-DDDF-AD6E-EF0FFC25128F}"/>
              </a:ext>
            </a:extLst>
          </p:cNvPr>
          <p:cNvSpPr>
            <a:spLocks noGrp="1"/>
          </p:cNvSpPr>
          <p:nvPr>
            <p:ph type="ctrTitle"/>
          </p:nvPr>
        </p:nvSpPr>
        <p:spPr/>
        <p:txBody>
          <a:bodyPr>
            <a:normAutofit fontScale="90000"/>
          </a:bodyPr>
          <a:lstStyle/>
          <a:p>
            <a:r>
              <a:rPr lang="en-US" dirty="0"/>
              <a:t>Introduction to Automated ML (</a:t>
            </a:r>
            <a:r>
              <a:rPr lang="en-US" dirty="0" err="1"/>
              <a:t>AutoML</a:t>
            </a:r>
            <a:r>
              <a:rPr lang="en-US" dirty="0"/>
              <a:t>)</a:t>
            </a:r>
          </a:p>
        </p:txBody>
      </p:sp>
      <p:sp>
        <p:nvSpPr>
          <p:cNvPr id="3" name="Subtitle 2">
            <a:extLst>
              <a:ext uri="{FF2B5EF4-FFF2-40B4-BE49-F238E27FC236}">
                <a16:creationId xmlns:a16="http://schemas.microsoft.com/office/drawing/2014/main" id="{636A5B07-1E93-1B00-543A-1F691441C99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64971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will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Machine Learning Training Workflow</a:t>
            </a:r>
          </a:p>
          <a:p>
            <a:r>
              <a:rPr lang="en-US" dirty="0"/>
              <a:t>What is Automated ML (</a:t>
            </a:r>
            <a:r>
              <a:rPr lang="en-US" dirty="0" err="1"/>
              <a:t>AutoML</a:t>
            </a:r>
            <a:r>
              <a:rPr lang="en-US" dirty="0"/>
              <a:t>)?</a:t>
            </a:r>
          </a:p>
          <a:p>
            <a:r>
              <a:rPr lang="en-US" dirty="0"/>
              <a:t>Train a custom ML model using </a:t>
            </a:r>
            <a:r>
              <a:rPr lang="en-US" dirty="0" err="1"/>
              <a:t>AutoML</a:t>
            </a:r>
            <a:endParaRPr lang="en-US" dirty="0"/>
          </a:p>
          <a:p>
            <a:endParaRPr lang="en-US" dirty="0"/>
          </a:p>
        </p:txBody>
      </p:sp>
    </p:spTree>
    <p:extLst>
      <p:ext uri="{BB962C8B-B14F-4D97-AF65-F5344CB8AC3E}">
        <p14:creationId xmlns:p14="http://schemas.microsoft.com/office/powerpoint/2010/main" val="2572100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A6D86B-E8EF-2D0E-A3DB-CDD6AC7E6CB4}"/>
              </a:ext>
            </a:extLst>
          </p:cNvPr>
          <p:cNvSpPr>
            <a:spLocks noGrp="1"/>
          </p:cNvSpPr>
          <p:nvPr>
            <p:ph type="title"/>
          </p:nvPr>
        </p:nvSpPr>
        <p:spPr/>
        <p:txBody>
          <a:bodyPr/>
          <a:lstStyle/>
          <a:p>
            <a:r>
              <a:rPr lang="en-US" dirty="0"/>
              <a:t>Machine Learning Training Workflow</a:t>
            </a:r>
          </a:p>
        </p:txBody>
      </p:sp>
      <p:graphicFrame>
        <p:nvGraphicFramePr>
          <p:cNvPr id="6" name="Content Placeholder 5">
            <a:extLst>
              <a:ext uri="{FF2B5EF4-FFF2-40B4-BE49-F238E27FC236}">
                <a16:creationId xmlns:a16="http://schemas.microsoft.com/office/drawing/2014/main" id="{BDB5684C-590C-F576-A849-A52337C646BD}"/>
              </a:ext>
            </a:extLst>
          </p:cNvPr>
          <p:cNvGraphicFramePr>
            <a:graphicFrameLocks noGrp="1"/>
          </p:cNvGraphicFramePr>
          <p:nvPr>
            <p:ph idx="1"/>
            <p:extLst>
              <p:ext uri="{D42A27DB-BD31-4B8C-83A1-F6EECF244321}">
                <p14:modId xmlns:p14="http://schemas.microsoft.com/office/powerpoint/2010/main" val="10602943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Arrow: Curved Up 6">
            <a:extLst>
              <a:ext uri="{FF2B5EF4-FFF2-40B4-BE49-F238E27FC236}">
                <a16:creationId xmlns:a16="http://schemas.microsoft.com/office/drawing/2014/main" id="{37AEF63F-1B8E-012A-A6EE-4413C14330FB}"/>
              </a:ext>
            </a:extLst>
          </p:cNvPr>
          <p:cNvSpPr/>
          <p:nvPr/>
        </p:nvSpPr>
        <p:spPr>
          <a:xfrm rot="10800000">
            <a:off x="7452575" y="2362201"/>
            <a:ext cx="2833352" cy="1132268"/>
          </a:xfrm>
          <a:prstGeom prst="curvedUpArrow">
            <a:avLst>
              <a:gd name="adj1" fmla="val 50000"/>
              <a:gd name="adj2" fmla="val 5000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Curved Up 7">
            <a:extLst>
              <a:ext uri="{FF2B5EF4-FFF2-40B4-BE49-F238E27FC236}">
                <a16:creationId xmlns:a16="http://schemas.microsoft.com/office/drawing/2014/main" id="{B0BAB068-5066-FF5B-9AE3-45614D3504B1}"/>
              </a:ext>
            </a:extLst>
          </p:cNvPr>
          <p:cNvSpPr/>
          <p:nvPr/>
        </p:nvSpPr>
        <p:spPr>
          <a:xfrm rot="10800000">
            <a:off x="5525036" y="1961882"/>
            <a:ext cx="5716073" cy="1532586"/>
          </a:xfrm>
          <a:prstGeom prst="curvedUpArrow">
            <a:avLst>
              <a:gd name="adj1" fmla="val 50000"/>
              <a:gd name="adj2" fmla="val 5000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9920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F2EB-C1BF-A132-5A3D-9380ED102CE7}"/>
              </a:ext>
            </a:extLst>
          </p:cNvPr>
          <p:cNvSpPr>
            <a:spLocks noGrp="1"/>
          </p:cNvSpPr>
          <p:nvPr>
            <p:ph type="title"/>
          </p:nvPr>
        </p:nvSpPr>
        <p:spPr/>
        <p:txBody>
          <a:bodyPr/>
          <a:lstStyle/>
          <a:p>
            <a:r>
              <a:rPr lang="en-US" dirty="0"/>
              <a:t>What is Automated Machine Learning (</a:t>
            </a:r>
            <a:r>
              <a:rPr lang="en-US" dirty="0" err="1"/>
              <a:t>AutoML</a:t>
            </a:r>
            <a:r>
              <a:rPr lang="en-US" dirty="0"/>
              <a:t>)?</a:t>
            </a:r>
          </a:p>
        </p:txBody>
      </p:sp>
      <p:sp>
        <p:nvSpPr>
          <p:cNvPr id="3" name="Content Placeholder 2">
            <a:extLst>
              <a:ext uri="{FF2B5EF4-FFF2-40B4-BE49-F238E27FC236}">
                <a16:creationId xmlns:a16="http://schemas.microsoft.com/office/drawing/2014/main" id="{4478A5F2-387D-9472-D9B0-53F6BBE238AE}"/>
              </a:ext>
            </a:extLst>
          </p:cNvPr>
          <p:cNvSpPr>
            <a:spLocks noGrp="1"/>
          </p:cNvSpPr>
          <p:nvPr>
            <p:ph idx="1"/>
          </p:nvPr>
        </p:nvSpPr>
        <p:spPr/>
        <p:txBody>
          <a:bodyPr/>
          <a:lstStyle/>
          <a:p>
            <a:r>
              <a:rPr lang="en-US" dirty="0"/>
              <a:t>Automated machine learning (</a:t>
            </a:r>
            <a:r>
              <a:rPr lang="en-US" dirty="0" err="1"/>
              <a:t>AutoML</a:t>
            </a:r>
            <a:r>
              <a:rPr lang="en-US" dirty="0"/>
              <a:t>) automates the process of applying machine learning to data.</a:t>
            </a:r>
          </a:p>
          <a:p>
            <a:r>
              <a:rPr lang="en-US" dirty="0"/>
              <a:t>Given a task and a dataset, you can run </a:t>
            </a:r>
            <a:r>
              <a:rPr lang="en-US" dirty="0" err="1"/>
              <a:t>AutoML</a:t>
            </a:r>
            <a:r>
              <a:rPr lang="en-US" dirty="0"/>
              <a:t> to </a:t>
            </a:r>
            <a:r>
              <a:rPr lang="en-US" dirty="0" err="1"/>
              <a:t>interate</a:t>
            </a:r>
            <a:r>
              <a:rPr lang="en-US" dirty="0"/>
              <a:t> over different data transformations, machine learning algorithms, and hyperparameters to select the best model.</a:t>
            </a:r>
          </a:p>
        </p:txBody>
      </p:sp>
    </p:spTree>
    <p:extLst>
      <p:ext uri="{BB962C8B-B14F-4D97-AF65-F5344CB8AC3E}">
        <p14:creationId xmlns:p14="http://schemas.microsoft.com/office/powerpoint/2010/main" val="2194563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B2A00-061A-2E90-FDAB-55E9CF7A2D97}"/>
              </a:ext>
            </a:extLst>
          </p:cNvPr>
          <p:cNvSpPr>
            <a:spLocks noGrp="1"/>
          </p:cNvSpPr>
          <p:nvPr>
            <p:ph type="title"/>
          </p:nvPr>
        </p:nvSpPr>
        <p:spPr/>
        <p:txBody>
          <a:bodyPr/>
          <a:lstStyle/>
          <a:p>
            <a:r>
              <a:rPr lang="en-US" dirty="0"/>
              <a:t>Machine Learning Training Workflow (</a:t>
            </a:r>
            <a:r>
              <a:rPr lang="en-US" dirty="0" err="1"/>
              <a:t>AutoML</a:t>
            </a:r>
            <a:r>
              <a:rPr lang="en-US" dirty="0"/>
              <a:t>)</a:t>
            </a:r>
          </a:p>
        </p:txBody>
      </p:sp>
      <p:graphicFrame>
        <p:nvGraphicFramePr>
          <p:cNvPr id="4" name="Content Placeholder 3">
            <a:extLst>
              <a:ext uri="{FF2B5EF4-FFF2-40B4-BE49-F238E27FC236}">
                <a16:creationId xmlns:a16="http://schemas.microsoft.com/office/drawing/2014/main" id="{85BEEDB1-38C2-816D-F0BE-E590B523A4F4}"/>
              </a:ext>
            </a:extLst>
          </p:cNvPr>
          <p:cNvGraphicFramePr>
            <a:graphicFrameLocks noGrp="1"/>
          </p:cNvGraphicFramePr>
          <p:nvPr>
            <p:ph idx="1"/>
            <p:extLst>
              <p:ext uri="{D42A27DB-BD31-4B8C-83A1-F6EECF244321}">
                <p14:modId xmlns:p14="http://schemas.microsoft.com/office/powerpoint/2010/main" val="3232880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5195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will you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is AI &amp; ML</a:t>
            </a:r>
          </a:p>
          <a:p>
            <a:r>
              <a:rPr lang="en-US" dirty="0"/>
              <a:t>What can you do with AI &amp; ML?</a:t>
            </a:r>
          </a:p>
          <a:p>
            <a:r>
              <a:rPr lang="en-US" dirty="0"/>
              <a:t>AI &amp; ML for .NET Developers</a:t>
            </a:r>
          </a:p>
          <a:p>
            <a:endParaRPr lang="en-US" dirty="0"/>
          </a:p>
        </p:txBody>
      </p:sp>
    </p:spTree>
    <p:extLst>
      <p:ext uri="{BB962C8B-B14F-4D97-AF65-F5344CB8AC3E}">
        <p14:creationId xmlns:p14="http://schemas.microsoft.com/office/powerpoint/2010/main" val="1879486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17204-E9AB-6CDC-1001-4E248C3F5C8D}"/>
              </a:ext>
            </a:extLst>
          </p:cNvPr>
          <p:cNvSpPr>
            <a:spLocks noGrp="1"/>
          </p:cNvSpPr>
          <p:nvPr>
            <p:ph type="ctrTitle"/>
          </p:nvPr>
        </p:nvSpPr>
        <p:spPr/>
        <p:txBody>
          <a:bodyPr>
            <a:normAutofit fontScale="90000"/>
          </a:bodyPr>
          <a:lstStyle/>
          <a:p>
            <a:r>
              <a:rPr lang="en-US" dirty="0"/>
              <a:t>Samples: aka.ms/dotnet-ai-beginner</a:t>
            </a:r>
          </a:p>
        </p:txBody>
      </p:sp>
      <p:sp>
        <p:nvSpPr>
          <p:cNvPr id="5" name="Subtitle 4">
            <a:extLst>
              <a:ext uri="{FF2B5EF4-FFF2-40B4-BE49-F238E27FC236}">
                <a16:creationId xmlns:a16="http://schemas.microsoft.com/office/drawing/2014/main" id="{FDE3B406-76FB-9592-7D33-A8A6B98CC3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770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learned?</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Machine Learning Training Workflow</a:t>
            </a:r>
          </a:p>
          <a:p>
            <a:r>
              <a:rPr lang="en-US" dirty="0"/>
              <a:t>What is Automated ML (</a:t>
            </a:r>
            <a:r>
              <a:rPr lang="en-US" dirty="0" err="1"/>
              <a:t>AutoML</a:t>
            </a:r>
            <a:r>
              <a:rPr lang="en-US" dirty="0"/>
              <a:t>)?</a:t>
            </a:r>
          </a:p>
          <a:p>
            <a:r>
              <a:rPr lang="en-US" dirty="0"/>
              <a:t>Train a custom ML model using </a:t>
            </a:r>
            <a:r>
              <a:rPr lang="en-US" dirty="0" err="1"/>
              <a:t>AutoML</a:t>
            </a:r>
            <a:endParaRPr lang="en-US" dirty="0"/>
          </a:p>
          <a:p>
            <a:endParaRPr lang="en-US" dirty="0"/>
          </a:p>
        </p:txBody>
      </p:sp>
    </p:spTree>
    <p:extLst>
      <p:ext uri="{BB962C8B-B14F-4D97-AF65-F5344CB8AC3E}">
        <p14:creationId xmlns:p14="http://schemas.microsoft.com/office/powerpoint/2010/main" val="3749226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711E-71C9-DDDF-AD6E-EF0FFC25128F}"/>
              </a:ext>
            </a:extLst>
          </p:cNvPr>
          <p:cNvSpPr>
            <a:spLocks noGrp="1"/>
          </p:cNvSpPr>
          <p:nvPr>
            <p:ph type="ctrTitle"/>
          </p:nvPr>
        </p:nvSpPr>
        <p:spPr/>
        <p:txBody>
          <a:bodyPr>
            <a:normAutofit fontScale="90000"/>
          </a:bodyPr>
          <a:lstStyle/>
          <a:p>
            <a:r>
              <a:rPr lang="en-US" dirty="0"/>
              <a:t>Train your own ML model </a:t>
            </a:r>
            <a:r>
              <a:rPr lang="en-US" dirty="0" err="1"/>
              <a:t>Model</a:t>
            </a:r>
            <a:r>
              <a:rPr lang="en-US" dirty="0"/>
              <a:t> Builder (ML.NET)</a:t>
            </a:r>
          </a:p>
        </p:txBody>
      </p:sp>
      <p:sp>
        <p:nvSpPr>
          <p:cNvPr id="3" name="Subtitle 2">
            <a:extLst>
              <a:ext uri="{FF2B5EF4-FFF2-40B4-BE49-F238E27FC236}">
                <a16:creationId xmlns:a16="http://schemas.microsoft.com/office/drawing/2014/main" id="{636A5B07-1E93-1B00-543A-1F691441C99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23677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will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is Model Builder?</a:t>
            </a:r>
          </a:p>
          <a:p>
            <a:r>
              <a:rPr lang="en-US" dirty="0"/>
              <a:t>What can I do with Model Builder?</a:t>
            </a:r>
          </a:p>
          <a:p>
            <a:r>
              <a:rPr lang="en-US" dirty="0"/>
              <a:t>Train a custom ML model using Model Builder</a:t>
            </a:r>
          </a:p>
          <a:p>
            <a:endParaRPr lang="en-US" dirty="0"/>
          </a:p>
        </p:txBody>
      </p:sp>
    </p:spTree>
    <p:extLst>
      <p:ext uri="{BB962C8B-B14F-4D97-AF65-F5344CB8AC3E}">
        <p14:creationId xmlns:p14="http://schemas.microsoft.com/office/powerpoint/2010/main" val="267241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17204-E9AB-6CDC-1001-4E248C3F5C8D}"/>
              </a:ext>
            </a:extLst>
          </p:cNvPr>
          <p:cNvSpPr>
            <a:spLocks noGrp="1"/>
          </p:cNvSpPr>
          <p:nvPr>
            <p:ph type="ctrTitle"/>
          </p:nvPr>
        </p:nvSpPr>
        <p:spPr/>
        <p:txBody>
          <a:bodyPr>
            <a:normAutofit fontScale="90000"/>
          </a:bodyPr>
          <a:lstStyle/>
          <a:p>
            <a:r>
              <a:rPr lang="en-US" dirty="0"/>
              <a:t>Samples: aka.ms/dotnet-ai-beginner</a:t>
            </a:r>
          </a:p>
        </p:txBody>
      </p:sp>
      <p:sp>
        <p:nvSpPr>
          <p:cNvPr id="5" name="Subtitle 4">
            <a:extLst>
              <a:ext uri="{FF2B5EF4-FFF2-40B4-BE49-F238E27FC236}">
                <a16:creationId xmlns:a16="http://schemas.microsoft.com/office/drawing/2014/main" id="{FDE3B406-76FB-9592-7D33-A8A6B98CC3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803464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learned?</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What is Model Builder?</a:t>
            </a:r>
          </a:p>
          <a:p>
            <a:r>
              <a:rPr lang="en-US" dirty="0"/>
              <a:t>What can I do with Model Builder?</a:t>
            </a:r>
          </a:p>
          <a:p>
            <a:r>
              <a:rPr lang="en-US" dirty="0"/>
              <a:t>Train a custom ML model using Model Builder</a:t>
            </a:r>
          </a:p>
          <a:p>
            <a:endParaRPr lang="en-US" dirty="0"/>
          </a:p>
        </p:txBody>
      </p:sp>
    </p:spTree>
    <p:extLst>
      <p:ext uri="{BB962C8B-B14F-4D97-AF65-F5344CB8AC3E}">
        <p14:creationId xmlns:p14="http://schemas.microsoft.com/office/powerpoint/2010/main" val="31531184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711E-71C9-DDDF-AD6E-EF0FFC25128F}"/>
              </a:ext>
            </a:extLst>
          </p:cNvPr>
          <p:cNvSpPr>
            <a:spLocks noGrp="1"/>
          </p:cNvSpPr>
          <p:nvPr>
            <p:ph type="ctrTitle"/>
          </p:nvPr>
        </p:nvSpPr>
        <p:spPr/>
        <p:txBody>
          <a:bodyPr>
            <a:normAutofit fontScale="90000"/>
          </a:bodyPr>
          <a:lstStyle/>
          <a:p>
            <a:r>
              <a:rPr lang="en-US" dirty="0"/>
              <a:t>Train your own ML model </a:t>
            </a:r>
            <a:r>
              <a:rPr lang="en-US" dirty="0" err="1"/>
              <a:t>Model</a:t>
            </a:r>
            <a:r>
              <a:rPr lang="en-US" dirty="0"/>
              <a:t> Builder (ML.NET)</a:t>
            </a:r>
          </a:p>
        </p:txBody>
      </p:sp>
      <p:sp>
        <p:nvSpPr>
          <p:cNvPr id="3" name="Subtitle 2">
            <a:extLst>
              <a:ext uri="{FF2B5EF4-FFF2-40B4-BE49-F238E27FC236}">
                <a16:creationId xmlns:a16="http://schemas.microsoft.com/office/drawing/2014/main" id="{636A5B07-1E93-1B00-543A-1F691441C99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60579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you will learn?</a:t>
            </a:r>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Use Model Builder to generate consumption app for your model</a:t>
            </a:r>
          </a:p>
          <a:p>
            <a:r>
              <a:rPr lang="en-US" dirty="0"/>
              <a:t>Test your model</a:t>
            </a:r>
          </a:p>
          <a:p>
            <a:r>
              <a:rPr lang="en-US" dirty="0"/>
              <a:t>Deploy your model to Azure</a:t>
            </a:r>
          </a:p>
          <a:p>
            <a:endParaRPr lang="en-US" dirty="0"/>
          </a:p>
        </p:txBody>
      </p:sp>
    </p:spTree>
    <p:extLst>
      <p:ext uri="{BB962C8B-B14F-4D97-AF65-F5344CB8AC3E}">
        <p14:creationId xmlns:p14="http://schemas.microsoft.com/office/powerpoint/2010/main" val="217059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17204-E9AB-6CDC-1001-4E248C3F5C8D}"/>
              </a:ext>
            </a:extLst>
          </p:cNvPr>
          <p:cNvSpPr>
            <a:spLocks noGrp="1"/>
          </p:cNvSpPr>
          <p:nvPr>
            <p:ph type="ctrTitle"/>
          </p:nvPr>
        </p:nvSpPr>
        <p:spPr/>
        <p:txBody>
          <a:bodyPr>
            <a:normAutofit fontScale="90000"/>
          </a:bodyPr>
          <a:lstStyle/>
          <a:p>
            <a:r>
              <a:rPr lang="en-US" dirty="0"/>
              <a:t>Samples: aka.ms/dotnet-ai-beginner</a:t>
            </a:r>
          </a:p>
        </p:txBody>
      </p:sp>
      <p:sp>
        <p:nvSpPr>
          <p:cNvPr id="5" name="Subtitle 4">
            <a:extLst>
              <a:ext uri="{FF2B5EF4-FFF2-40B4-BE49-F238E27FC236}">
                <a16:creationId xmlns:a16="http://schemas.microsoft.com/office/drawing/2014/main" id="{FDE3B406-76FB-9592-7D33-A8A6B98CC3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61481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dirty="0"/>
              <a:t>What </a:t>
            </a:r>
            <a:r>
              <a:rPr lang="en-US"/>
              <a:t>you learned?</a:t>
            </a:r>
            <a:endParaRPr lang="en-US" dirty="0"/>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r>
              <a:rPr lang="en-US" dirty="0"/>
              <a:t>Use Model Builder to generate consumption app for your model</a:t>
            </a:r>
          </a:p>
          <a:p>
            <a:r>
              <a:rPr lang="en-US" dirty="0"/>
              <a:t>Test your model</a:t>
            </a:r>
          </a:p>
          <a:p>
            <a:r>
              <a:rPr lang="en-US" dirty="0"/>
              <a:t>Deploy your model to Azure</a:t>
            </a:r>
          </a:p>
          <a:p>
            <a:endParaRPr lang="en-US" dirty="0"/>
          </a:p>
        </p:txBody>
      </p:sp>
    </p:spTree>
    <p:extLst>
      <p:ext uri="{BB962C8B-B14F-4D97-AF65-F5344CB8AC3E}">
        <p14:creationId xmlns:p14="http://schemas.microsoft.com/office/powerpoint/2010/main" val="29570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2FDEF-512E-32EE-3C97-970043F08738}"/>
              </a:ext>
            </a:extLst>
          </p:cNvPr>
          <p:cNvSpPr>
            <a:spLocks noGrp="1"/>
          </p:cNvSpPr>
          <p:nvPr>
            <p:ph type="title"/>
          </p:nvPr>
        </p:nvSpPr>
        <p:spPr/>
        <p:txBody>
          <a:bodyPr/>
          <a:lstStyle/>
          <a:p>
            <a:r>
              <a:rPr lang="en-US" dirty="0"/>
              <a:t>What is AI and ML?</a:t>
            </a:r>
          </a:p>
        </p:txBody>
      </p:sp>
      <p:graphicFrame>
        <p:nvGraphicFramePr>
          <p:cNvPr id="7" name="Content Placeholder 6">
            <a:extLst>
              <a:ext uri="{FF2B5EF4-FFF2-40B4-BE49-F238E27FC236}">
                <a16:creationId xmlns:a16="http://schemas.microsoft.com/office/drawing/2014/main" id="{C4EE9AA2-DE79-59DF-B679-C52692BA4FDB}"/>
              </a:ext>
            </a:extLst>
          </p:cNvPr>
          <p:cNvGraphicFramePr>
            <a:graphicFrameLocks noGrp="1"/>
          </p:cNvGraphicFramePr>
          <p:nvPr>
            <p:ph sz="half" idx="1"/>
            <p:extLst>
              <p:ext uri="{D42A27DB-BD31-4B8C-83A1-F6EECF244321}">
                <p14:modId xmlns:p14="http://schemas.microsoft.com/office/powerpoint/2010/main" val="3062709969"/>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A6C5E854-92DC-ECD9-7822-F3F59F3C5905}"/>
              </a:ext>
            </a:extLst>
          </p:cNvPr>
          <p:cNvSpPr>
            <a:spLocks noGrp="1"/>
          </p:cNvSpPr>
          <p:nvPr>
            <p:ph sz="half" idx="2"/>
          </p:nvPr>
        </p:nvSpPr>
        <p:spPr/>
        <p:txBody>
          <a:bodyPr/>
          <a:lstStyle/>
          <a:p>
            <a:r>
              <a:rPr lang="en-US" dirty="0"/>
              <a:t>Artificial Intelligence (AI)</a:t>
            </a:r>
          </a:p>
          <a:p>
            <a:pPr lvl="1"/>
            <a:r>
              <a:rPr lang="en-US" dirty="0"/>
              <a:t>Agents automating tasks typically performed manually by humans</a:t>
            </a:r>
          </a:p>
          <a:p>
            <a:r>
              <a:rPr lang="en-US" dirty="0"/>
              <a:t>Machine Learning (ML)</a:t>
            </a:r>
          </a:p>
          <a:p>
            <a:pPr lvl="1"/>
            <a:r>
              <a:rPr lang="en-US" dirty="0"/>
              <a:t>Systems that use algorithms and data to infer patterns</a:t>
            </a:r>
          </a:p>
          <a:p>
            <a:r>
              <a:rPr lang="en-US" dirty="0"/>
              <a:t>Deep Learning</a:t>
            </a:r>
          </a:p>
          <a:p>
            <a:pPr lvl="1"/>
            <a:r>
              <a:rPr lang="en-US" dirty="0"/>
              <a:t>ML technique that uses algorithms known as neural networks</a:t>
            </a:r>
          </a:p>
          <a:p>
            <a:r>
              <a:rPr lang="en-US" dirty="0"/>
              <a:t>Generative AI</a:t>
            </a:r>
          </a:p>
          <a:p>
            <a:pPr lvl="1"/>
            <a:r>
              <a:rPr lang="en-US" dirty="0"/>
              <a:t>Use of deep learning algorithms to generate new content (text, images, etc.)</a:t>
            </a:r>
          </a:p>
        </p:txBody>
      </p:sp>
    </p:spTree>
    <p:extLst>
      <p:ext uri="{BB962C8B-B14F-4D97-AF65-F5344CB8AC3E}">
        <p14:creationId xmlns:p14="http://schemas.microsoft.com/office/powerpoint/2010/main" val="413223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0603F-425D-B6E3-F616-B365C47D9882}"/>
              </a:ext>
            </a:extLst>
          </p:cNvPr>
          <p:cNvSpPr>
            <a:spLocks noGrp="1"/>
          </p:cNvSpPr>
          <p:nvPr>
            <p:ph type="title"/>
          </p:nvPr>
        </p:nvSpPr>
        <p:spPr/>
        <p:txBody>
          <a:bodyPr/>
          <a:lstStyle/>
          <a:p>
            <a:r>
              <a:rPr lang="en-US" dirty="0"/>
              <a:t>What can you do with AI &amp; ML?</a:t>
            </a:r>
          </a:p>
        </p:txBody>
      </p:sp>
      <p:sp>
        <p:nvSpPr>
          <p:cNvPr id="3" name="Content Placeholder 2">
            <a:extLst>
              <a:ext uri="{FF2B5EF4-FFF2-40B4-BE49-F238E27FC236}">
                <a16:creationId xmlns:a16="http://schemas.microsoft.com/office/drawing/2014/main" id="{A7B111F3-CB8A-3A1E-546B-9168B717D42A}"/>
              </a:ext>
            </a:extLst>
          </p:cNvPr>
          <p:cNvSpPr>
            <a:spLocks noGrp="1"/>
          </p:cNvSpPr>
          <p:nvPr>
            <p:ph sz="half" idx="1"/>
          </p:nvPr>
        </p:nvSpPr>
        <p:spPr/>
        <p:txBody>
          <a:bodyPr/>
          <a:lstStyle/>
          <a:p>
            <a:r>
              <a:rPr lang="en-US" dirty="0"/>
              <a:t>Language</a:t>
            </a:r>
          </a:p>
          <a:p>
            <a:pPr lvl="1"/>
            <a:r>
              <a:rPr lang="en-US" dirty="0"/>
              <a:t>Analyze sentiment of customer reviews</a:t>
            </a:r>
          </a:p>
          <a:p>
            <a:pPr lvl="1"/>
            <a:r>
              <a:rPr lang="en-US" dirty="0"/>
              <a:t>Virtual Agents / Chatbots</a:t>
            </a:r>
          </a:p>
          <a:p>
            <a:pPr lvl="1"/>
            <a:r>
              <a:rPr lang="en-US" dirty="0"/>
              <a:t>Translate text or code</a:t>
            </a:r>
          </a:p>
          <a:p>
            <a:pPr lvl="1"/>
            <a:r>
              <a:rPr lang="en-US" dirty="0"/>
              <a:t>Explaining code</a:t>
            </a:r>
          </a:p>
          <a:p>
            <a:r>
              <a:rPr lang="en-US" dirty="0"/>
              <a:t>Computer Vision</a:t>
            </a:r>
          </a:p>
          <a:p>
            <a:pPr lvl="1"/>
            <a:r>
              <a:rPr lang="en-US" dirty="0"/>
              <a:t>Identify objects in an image or video</a:t>
            </a:r>
          </a:p>
          <a:p>
            <a:r>
              <a:rPr lang="en-US" dirty="0"/>
              <a:t>Classification</a:t>
            </a:r>
          </a:p>
          <a:p>
            <a:pPr lvl="1"/>
            <a:r>
              <a:rPr lang="en-US" dirty="0"/>
              <a:t>Label the severity of a customer reported issue</a:t>
            </a:r>
          </a:p>
          <a:p>
            <a:r>
              <a:rPr lang="en-US" dirty="0"/>
              <a:t>Anomaly Detection</a:t>
            </a:r>
          </a:p>
          <a:p>
            <a:pPr lvl="1"/>
            <a:r>
              <a:rPr lang="en-US" dirty="0"/>
              <a:t>Predictive maintenance</a:t>
            </a:r>
          </a:p>
          <a:p>
            <a:r>
              <a:rPr lang="en-US" dirty="0"/>
              <a:t>Forecasting</a:t>
            </a:r>
          </a:p>
          <a:p>
            <a:pPr lvl="1"/>
            <a:r>
              <a:rPr lang="en-US" dirty="0"/>
              <a:t>Quarterly sales</a:t>
            </a:r>
          </a:p>
        </p:txBody>
      </p:sp>
      <p:pic>
        <p:nvPicPr>
          <p:cNvPr id="8" name="Content Placeholder 7">
            <a:extLst>
              <a:ext uri="{FF2B5EF4-FFF2-40B4-BE49-F238E27FC236}">
                <a16:creationId xmlns:a16="http://schemas.microsoft.com/office/drawing/2014/main" id="{6BFA52E9-5306-A652-A9F9-2BFFCF034DB7}"/>
              </a:ext>
            </a:extLst>
          </p:cNvPr>
          <p:cNvPicPr>
            <a:picLocks noGrp="1" noChangeAspect="1"/>
          </p:cNvPicPr>
          <p:nvPr>
            <p:ph sz="half" idx="2"/>
          </p:nvPr>
        </p:nvPicPr>
        <p:blipFill>
          <a:blip r:embed="rId2"/>
          <a:stretch>
            <a:fillRect/>
          </a:stretch>
        </p:blipFill>
        <p:spPr>
          <a:xfrm>
            <a:off x="6368207" y="2743885"/>
            <a:ext cx="4789585" cy="2514818"/>
          </a:xfrm>
        </p:spPr>
      </p:pic>
    </p:spTree>
    <p:extLst>
      <p:ext uri="{BB962C8B-B14F-4D97-AF65-F5344CB8AC3E}">
        <p14:creationId xmlns:p14="http://schemas.microsoft.com/office/powerpoint/2010/main" val="1371917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2766-BC5C-6993-7D5B-3E00DE36D15D}"/>
              </a:ext>
            </a:extLst>
          </p:cNvPr>
          <p:cNvSpPr>
            <a:spLocks noGrp="1"/>
          </p:cNvSpPr>
          <p:nvPr>
            <p:ph type="title"/>
          </p:nvPr>
        </p:nvSpPr>
        <p:spPr/>
        <p:txBody>
          <a:bodyPr/>
          <a:lstStyle/>
          <a:p>
            <a:r>
              <a:rPr lang="en-US" dirty="0"/>
              <a:t>AI &amp; ML for .NET Developers</a:t>
            </a:r>
          </a:p>
        </p:txBody>
      </p:sp>
      <p:sp>
        <p:nvSpPr>
          <p:cNvPr id="5" name="Content Placeholder 4">
            <a:extLst>
              <a:ext uri="{FF2B5EF4-FFF2-40B4-BE49-F238E27FC236}">
                <a16:creationId xmlns:a16="http://schemas.microsoft.com/office/drawing/2014/main" id="{428D4A13-CDEE-B8C3-8B21-67E9148B9123}"/>
              </a:ext>
            </a:extLst>
          </p:cNvPr>
          <p:cNvSpPr>
            <a:spLocks noGrp="1"/>
          </p:cNvSpPr>
          <p:nvPr>
            <p:ph sz="half" idx="1"/>
          </p:nvPr>
        </p:nvSpPr>
        <p:spPr/>
        <p:txBody>
          <a:bodyPr/>
          <a:lstStyle/>
          <a:p>
            <a:pPr marL="0" indent="0" algn="ctr">
              <a:buNone/>
            </a:pPr>
            <a:r>
              <a:rPr lang="en-US" b="1" dirty="0"/>
              <a:t>Services</a:t>
            </a:r>
          </a:p>
          <a:p>
            <a:pPr marL="0" indent="0">
              <a:buNone/>
            </a:pPr>
            <a:r>
              <a:rPr lang="en-US" dirty="0"/>
              <a:t>Azure Open AI</a:t>
            </a:r>
          </a:p>
          <a:p>
            <a:pPr marL="0" indent="0">
              <a:buNone/>
            </a:pPr>
            <a:r>
              <a:rPr lang="en-US" dirty="0"/>
              <a:t>Azure AI Services</a:t>
            </a:r>
          </a:p>
        </p:txBody>
      </p:sp>
      <p:sp>
        <p:nvSpPr>
          <p:cNvPr id="6" name="Content Placeholder 5">
            <a:extLst>
              <a:ext uri="{FF2B5EF4-FFF2-40B4-BE49-F238E27FC236}">
                <a16:creationId xmlns:a16="http://schemas.microsoft.com/office/drawing/2014/main" id="{4D0F7F25-EAB1-8CEE-13FC-5E61535B8EDE}"/>
              </a:ext>
            </a:extLst>
          </p:cNvPr>
          <p:cNvSpPr>
            <a:spLocks noGrp="1"/>
          </p:cNvSpPr>
          <p:nvPr>
            <p:ph sz="half" idx="2"/>
          </p:nvPr>
        </p:nvSpPr>
        <p:spPr/>
        <p:txBody>
          <a:bodyPr/>
          <a:lstStyle/>
          <a:p>
            <a:pPr marL="0" indent="0" algn="ctr">
              <a:buNone/>
            </a:pPr>
            <a:r>
              <a:rPr lang="en-US" b="1" dirty="0"/>
              <a:t>Frameworks &amp; Libraries</a:t>
            </a:r>
          </a:p>
          <a:p>
            <a:pPr marL="0" indent="0">
              <a:buNone/>
            </a:pPr>
            <a:r>
              <a:rPr lang="en-US" dirty="0"/>
              <a:t>Semantic Kernel</a:t>
            </a:r>
          </a:p>
          <a:p>
            <a:pPr marL="0" indent="0">
              <a:buNone/>
            </a:pPr>
            <a:r>
              <a:rPr lang="en-US" dirty="0"/>
              <a:t>ML.NET</a:t>
            </a:r>
          </a:p>
          <a:p>
            <a:pPr marL="0" indent="0">
              <a:buNone/>
            </a:pPr>
            <a:r>
              <a:rPr lang="en-US" dirty="0"/>
              <a:t>Automated Machine Learning (</a:t>
            </a:r>
            <a:r>
              <a:rPr lang="en-US" dirty="0" err="1"/>
              <a:t>AutoML</a:t>
            </a:r>
            <a:r>
              <a:rPr lang="en-US" dirty="0"/>
              <a:t>)</a:t>
            </a:r>
          </a:p>
          <a:p>
            <a:pPr marL="0" indent="0">
              <a:buNone/>
            </a:pPr>
            <a:r>
              <a:rPr lang="en-US" dirty="0" err="1"/>
              <a:t>TorchSharp</a:t>
            </a:r>
            <a:endParaRPr lang="en-US" dirty="0"/>
          </a:p>
          <a:p>
            <a:pPr marL="0" indent="0">
              <a:buNone/>
            </a:pPr>
            <a:r>
              <a:rPr lang="en-US" dirty="0" err="1"/>
              <a:t>SciSharp</a:t>
            </a:r>
            <a:r>
              <a:rPr lang="en-US" dirty="0"/>
              <a:t> (TensorFlow.NET)</a:t>
            </a:r>
          </a:p>
          <a:p>
            <a:pPr marL="0" indent="0">
              <a:buNone/>
            </a:pPr>
            <a:r>
              <a:rPr lang="en-US" dirty="0"/>
              <a:t>Open Neural Network Exchanges (ONNX)</a:t>
            </a:r>
          </a:p>
          <a:p>
            <a:pPr marL="0" indent="0">
              <a:buNone/>
            </a:pPr>
            <a:r>
              <a:rPr lang="en-US" dirty="0"/>
              <a:t>Plotly.NET</a:t>
            </a:r>
          </a:p>
        </p:txBody>
      </p:sp>
      <p:sp>
        <p:nvSpPr>
          <p:cNvPr id="7" name="Content Placeholder 6">
            <a:extLst>
              <a:ext uri="{FF2B5EF4-FFF2-40B4-BE49-F238E27FC236}">
                <a16:creationId xmlns:a16="http://schemas.microsoft.com/office/drawing/2014/main" id="{6C2BC8F5-184F-5BF7-6476-0C0022005B0D}"/>
              </a:ext>
            </a:extLst>
          </p:cNvPr>
          <p:cNvSpPr>
            <a:spLocks noGrp="1"/>
          </p:cNvSpPr>
          <p:nvPr>
            <p:ph sz="half" idx="10"/>
          </p:nvPr>
        </p:nvSpPr>
        <p:spPr/>
        <p:txBody>
          <a:bodyPr/>
          <a:lstStyle/>
          <a:p>
            <a:pPr marL="0" indent="0" algn="ctr">
              <a:buNone/>
            </a:pPr>
            <a:r>
              <a:rPr lang="en-US" b="1" dirty="0"/>
              <a:t>Tools</a:t>
            </a:r>
          </a:p>
          <a:p>
            <a:pPr marL="0" indent="0">
              <a:buNone/>
            </a:pPr>
            <a:r>
              <a:rPr lang="en-US" dirty="0"/>
              <a:t>Model Builder</a:t>
            </a:r>
          </a:p>
          <a:p>
            <a:pPr marL="0" indent="0">
              <a:buNone/>
            </a:pPr>
            <a:r>
              <a:rPr lang="en-US" dirty="0"/>
              <a:t>ML.NET CLI</a:t>
            </a:r>
          </a:p>
          <a:p>
            <a:pPr marL="0" indent="0">
              <a:buNone/>
            </a:pPr>
            <a:r>
              <a:rPr lang="en-US" dirty="0"/>
              <a:t>Polyglot Notebooks</a:t>
            </a:r>
          </a:p>
        </p:txBody>
      </p:sp>
    </p:spTree>
    <p:extLst>
      <p:ext uri="{BB962C8B-B14F-4D97-AF65-F5344CB8AC3E}">
        <p14:creationId xmlns:p14="http://schemas.microsoft.com/office/powerpoint/2010/main" val="4007603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31EFE2DA8E9D47BDB52975584EDA06" ma:contentTypeVersion="20" ma:contentTypeDescription="Create a new document." ma:contentTypeScope="" ma:versionID="0e8d772744b5406e29901cb45795ac71">
  <xsd:schema xmlns:xsd="http://www.w3.org/2001/XMLSchema" xmlns:xs="http://www.w3.org/2001/XMLSchema" xmlns:p="http://schemas.microsoft.com/office/2006/metadata/properties" xmlns:ns1="http://schemas.microsoft.com/sharepoint/v3" xmlns:ns2="6eb8c9ea-c69b-4ab6-b932-0299b8b90d0d" xmlns:ns3="9998ed16-5007-4a42-886c-e62d810ec1f8" xmlns:ns4="230e9df3-be65-4c73-a93b-d1236ebd677e" targetNamespace="http://schemas.microsoft.com/office/2006/metadata/properties" ma:root="true" ma:fieldsID="2cb942e9b51b3223f3de2516be62b10e" ns1:_="" ns2:_="" ns3:_="" ns4:_="">
    <xsd:import namespace="http://schemas.microsoft.com/sharepoint/v3"/>
    <xsd:import namespace="6eb8c9ea-c69b-4ab6-b932-0299b8b90d0d"/>
    <xsd:import namespace="9998ed16-5007-4a42-886c-e62d810ec1f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4:TaxCatchAll" minOccurs="0"/>
                <xsd:element ref="ns2:MediaServiceAutoKeyPoints" minOccurs="0"/>
                <xsd:element ref="ns2:MediaServiceKeyPoints"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b8c9ea-c69b-4ab6-b932-0299b8b90d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98ed16-5007-4a42-886c-e62d810ec1f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640bbe32-b0ad-4ee6-8401-b0da3d8cde95}" ma:internalName="TaxCatchAll" ma:showField="CatchAllData" ma:web="9998ed16-5007-4a42-886c-e62d810ec1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6eb8c9ea-c69b-4ab6-b932-0299b8b90d0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68187B25-3373-498E-9FF7-3A01835BF8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b8c9ea-c69b-4ab6-b932-0299b8b90d0d"/>
    <ds:schemaRef ds:uri="9998ed16-5007-4a42-886c-e62d810ec1f8"/>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A81ADC-AE2A-42E4-9F49-3523749D73CB}">
  <ds:schemaRefs>
    <ds:schemaRef ds:uri="http://schemas.microsoft.com/sharepoint/v3/contenttype/forms"/>
  </ds:schemaRefs>
</ds:datastoreItem>
</file>

<file path=customXml/itemProps3.xml><?xml version="1.0" encoding="utf-8"?>
<ds:datastoreItem xmlns:ds="http://schemas.openxmlformats.org/officeDocument/2006/customXml" ds:itemID="{D8FD420A-3DCB-43A8-9561-BC7F73DBE9C1}">
  <ds:schemaRefs>
    <ds:schemaRef ds:uri="http://schemas.microsoft.com/office/2006/metadata/properties"/>
    <ds:schemaRef ds:uri="9998ed16-5007-4a42-886c-e62d810ec1f8"/>
    <ds:schemaRef ds:uri="http://schemas.openxmlformats.org/package/2006/metadata/core-properties"/>
    <ds:schemaRef ds:uri="6eb8c9ea-c69b-4ab6-b932-0299b8b90d0d"/>
    <ds:schemaRef ds:uri="http://schemas.microsoft.com/office/2006/documentManagement/types"/>
    <ds:schemaRef ds:uri="http://purl.org/dc/elements/1.1/"/>
    <ds:schemaRef ds:uri="http://www.w3.org/XML/1998/namespace"/>
    <ds:schemaRef ds:uri="http://purl.org/dc/dcmitype/"/>
    <ds:schemaRef ds:uri="http://schemas.microsoft.com/office/infopath/2007/PartnerControls"/>
    <ds:schemaRef ds:uri="230e9df3-be65-4c73-a93b-d1236ebd677e"/>
    <ds:schemaRef ds:uri="http://schemas.microsoft.com/sharepoint/v3"/>
    <ds:schemaRef ds:uri="http://purl.org/dc/te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400</TotalTime>
  <Words>1759</Words>
  <Application>Microsoft Office PowerPoint</Application>
  <PresentationFormat>Widescreen</PresentationFormat>
  <Paragraphs>315</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Open Sans</vt:lpstr>
      <vt:lpstr>Open Sans Light</vt:lpstr>
      <vt:lpstr>Office Theme</vt:lpstr>
      <vt:lpstr>Machine Learning &amp; AI in .NET  Beginner Series</vt:lpstr>
      <vt:lpstr>Introduction</vt:lpstr>
      <vt:lpstr>What will you learn?</vt:lpstr>
      <vt:lpstr>Samples: aka.ms/dotnet-ai-beginner</vt:lpstr>
      <vt:lpstr>Introduction to AI &amp; ML</vt:lpstr>
      <vt:lpstr>What will you learn?</vt:lpstr>
      <vt:lpstr>What is AI and ML?</vt:lpstr>
      <vt:lpstr>What can you do with AI &amp; ML?</vt:lpstr>
      <vt:lpstr>AI &amp; ML for .NET Developers</vt:lpstr>
      <vt:lpstr>What you learned?</vt:lpstr>
      <vt:lpstr>Introduction to ChatGPT</vt:lpstr>
      <vt:lpstr>What will you learn?</vt:lpstr>
      <vt:lpstr>What is ChatGPT?</vt:lpstr>
      <vt:lpstr>ChatGPT Roles</vt:lpstr>
      <vt:lpstr>Chat / Message History as context</vt:lpstr>
      <vt:lpstr>Samples: aka.ms/dotnet-ai-beginner</vt:lpstr>
      <vt:lpstr>What you learned?</vt:lpstr>
      <vt:lpstr>Prompts &amp; Prompt Engineering</vt:lpstr>
      <vt:lpstr>What will you learn?</vt:lpstr>
      <vt:lpstr>What are prompts and prompt engineering?</vt:lpstr>
      <vt:lpstr>The anatomy of a prompt</vt:lpstr>
      <vt:lpstr>Tips for improving prompts</vt:lpstr>
      <vt:lpstr>Samples: aka.ms/dotnet-ai-beginner</vt:lpstr>
      <vt:lpstr>What you learned?</vt:lpstr>
      <vt:lpstr>Add context to your chat</vt:lpstr>
      <vt:lpstr>What will you learn?</vt:lpstr>
      <vt:lpstr>Context sources</vt:lpstr>
      <vt:lpstr>What you learned?</vt:lpstr>
      <vt:lpstr>Introduction to Retrieval Augmented Generation</vt:lpstr>
      <vt:lpstr>Samples: aka.ms/dotnet-ai-beginner</vt:lpstr>
      <vt:lpstr>What you learned?</vt:lpstr>
      <vt:lpstr>Introduction to ChatGPT Plugins</vt:lpstr>
      <vt:lpstr>What will you learn?</vt:lpstr>
      <vt:lpstr>What are ChatGPT Plugins?</vt:lpstr>
      <vt:lpstr>Core components of ChatGPT Plugins</vt:lpstr>
      <vt:lpstr>Samples: aka.ms/dotnet-ai-beginner</vt:lpstr>
      <vt:lpstr>What you learned?</vt:lpstr>
      <vt:lpstr>Introduction to Azure AI Services</vt:lpstr>
      <vt:lpstr>What will you learn?</vt:lpstr>
      <vt:lpstr>What are Azure AI Services?</vt:lpstr>
      <vt:lpstr>What can you do with Azure AI Services?</vt:lpstr>
      <vt:lpstr>Samples: aka.ms/dotnet-ai-beginner</vt:lpstr>
      <vt:lpstr>What you learned?</vt:lpstr>
      <vt:lpstr>Introduction to Azure AI Services</vt:lpstr>
      <vt:lpstr>What will you learn?</vt:lpstr>
      <vt:lpstr>Why train your own model?</vt:lpstr>
      <vt:lpstr>Samples: aka.ms/dotnet-ai-beginner</vt:lpstr>
      <vt:lpstr>What you learned?</vt:lpstr>
      <vt:lpstr>Introduction to ML.NET</vt:lpstr>
      <vt:lpstr>What will you learn?</vt:lpstr>
      <vt:lpstr>What is ML.NET?</vt:lpstr>
      <vt:lpstr>What can you do with ML.NET?</vt:lpstr>
      <vt:lpstr>ML.NET Ecosystem</vt:lpstr>
      <vt:lpstr>What you learned?</vt:lpstr>
      <vt:lpstr>Introduction to Automated ML (AutoML)</vt:lpstr>
      <vt:lpstr>What you will learn?</vt:lpstr>
      <vt:lpstr>Machine Learning Training Workflow</vt:lpstr>
      <vt:lpstr>What is Automated Machine Learning (AutoML)?</vt:lpstr>
      <vt:lpstr>Machine Learning Training Workflow (AutoML)</vt:lpstr>
      <vt:lpstr>Samples: aka.ms/dotnet-ai-beginner</vt:lpstr>
      <vt:lpstr>What you learned?</vt:lpstr>
      <vt:lpstr>Train your own ML model Model Builder (ML.NET)</vt:lpstr>
      <vt:lpstr>What you will learn?</vt:lpstr>
      <vt:lpstr>Samples: aka.ms/dotnet-ai-beginner</vt:lpstr>
      <vt:lpstr>What learned?</vt:lpstr>
      <vt:lpstr>Train your own ML model Model Builder (ML.NET)</vt:lpstr>
      <vt:lpstr>What you will learn?</vt:lpstr>
      <vt:lpstr>Samples: aka.ms/dotnet-ai-beginner</vt:lpstr>
      <vt:lpstr>What you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Luis Quintanilla</cp:lastModifiedBy>
  <cp:revision>2</cp:revision>
  <dcterms:created xsi:type="dcterms:W3CDTF">2022-10-11T15:09:05Z</dcterms:created>
  <dcterms:modified xsi:type="dcterms:W3CDTF">2023-11-08T01:14:14Z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0x010100EF31EFE2DA8E9D47BDB52975584EDA06</vt:lpwstr>
  </property>
  <property fmtid="{D5CDD505-2E9C-101B-9397-08002B2CF9AE}" pid="3" name="MediaServiceImageTags">
    <vt:lpwstr/>
  </property>
</Properties>
</file>